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45" r:id="rId1"/>
  </p:sldMasterIdLst>
  <p:notesMasterIdLst>
    <p:notesMasterId r:id="rId3"/>
  </p:notesMasterIdLst>
  <p:sldIdLst>
    <p:sldId id="348" r:id="rId2"/>
  </p:sldIdLst>
  <p:sldSz cx="9625013" cy="7218363"/>
  <p:notesSz cx="6742113" cy="9872663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Times New Roman" panose="02020603050405020304" pitchFamily="18" charset="0"/>
        <a:ea typeface="メイリオ" panose="020B0604030504040204" pitchFamily="50" charset="-128"/>
        <a:cs typeface="+mn-cs"/>
      </a:defRPr>
    </a:lvl1pPr>
    <a:lvl2pPr marL="652336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Times New Roman" panose="02020603050405020304" pitchFamily="18" charset="0"/>
        <a:ea typeface="メイリオ" panose="020B0604030504040204" pitchFamily="50" charset="-128"/>
        <a:cs typeface="+mn-cs"/>
      </a:defRPr>
    </a:lvl2pPr>
    <a:lvl3pPr marL="1304672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Times New Roman" panose="02020603050405020304" pitchFamily="18" charset="0"/>
        <a:ea typeface="メイリオ" panose="020B0604030504040204" pitchFamily="50" charset="-128"/>
        <a:cs typeface="+mn-cs"/>
      </a:defRPr>
    </a:lvl3pPr>
    <a:lvl4pPr marL="1957008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Times New Roman" panose="02020603050405020304" pitchFamily="18" charset="0"/>
        <a:ea typeface="メイリオ" panose="020B0604030504040204" pitchFamily="50" charset="-128"/>
        <a:cs typeface="+mn-cs"/>
      </a:defRPr>
    </a:lvl4pPr>
    <a:lvl5pPr marL="2609344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Times New Roman" panose="02020603050405020304" pitchFamily="18" charset="0"/>
        <a:ea typeface="メイリオ" panose="020B0604030504040204" pitchFamily="50" charset="-128"/>
        <a:cs typeface="+mn-cs"/>
      </a:defRPr>
    </a:lvl5pPr>
    <a:lvl6pPr marL="3261680" algn="l" defTabSz="1304672" rtl="0" eaLnBrk="1" latinLnBrk="0" hangingPunct="1">
      <a:defRPr kumimoji="1" kern="1200">
        <a:solidFill>
          <a:schemeClr val="tx1"/>
        </a:solidFill>
        <a:latin typeface="Times New Roman" panose="02020603050405020304" pitchFamily="18" charset="0"/>
        <a:ea typeface="メイリオ" panose="020B0604030504040204" pitchFamily="50" charset="-128"/>
        <a:cs typeface="+mn-cs"/>
      </a:defRPr>
    </a:lvl6pPr>
    <a:lvl7pPr marL="3914016" algn="l" defTabSz="1304672" rtl="0" eaLnBrk="1" latinLnBrk="0" hangingPunct="1">
      <a:defRPr kumimoji="1" kern="1200">
        <a:solidFill>
          <a:schemeClr val="tx1"/>
        </a:solidFill>
        <a:latin typeface="Times New Roman" panose="02020603050405020304" pitchFamily="18" charset="0"/>
        <a:ea typeface="メイリオ" panose="020B0604030504040204" pitchFamily="50" charset="-128"/>
        <a:cs typeface="+mn-cs"/>
      </a:defRPr>
    </a:lvl7pPr>
    <a:lvl8pPr marL="4566352" algn="l" defTabSz="1304672" rtl="0" eaLnBrk="1" latinLnBrk="0" hangingPunct="1">
      <a:defRPr kumimoji="1" kern="1200">
        <a:solidFill>
          <a:schemeClr val="tx1"/>
        </a:solidFill>
        <a:latin typeface="Times New Roman" panose="02020603050405020304" pitchFamily="18" charset="0"/>
        <a:ea typeface="メイリオ" panose="020B0604030504040204" pitchFamily="50" charset="-128"/>
        <a:cs typeface="+mn-cs"/>
      </a:defRPr>
    </a:lvl8pPr>
    <a:lvl9pPr marL="5218688" algn="l" defTabSz="1304672" rtl="0" eaLnBrk="1" latinLnBrk="0" hangingPunct="1">
      <a:defRPr kumimoji="1" kern="1200">
        <a:solidFill>
          <a:schemeClr val="tx1"/>
        </a:solidFill>
        <a:latin typeface="Times New Roman" panose="02020603050405020304" pitchFamily="18" charset="0"/>
        <a:ea typeface="メイリオ" panose="020B060403050404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4" userDrawn="1">
          <p15:clr>
            <a:srgbClr val="A4A3A4"/>
          </p15:clr>
        </p15:guide>
        <p15:guide id="2" pos="30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23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AFADA4"/>
    <a:srgbClr val="02FF03"/>
    <a:srgbClr val="2F2F2F"/>
    <a:srgbClr val="00569A"/>
    <a:srgbClr val="FF3300"/>
    <a:srgbClr val="C6C6C6"/>
    <a:srgbClr val="CACACA"/>
    <a:srgbClr val="AED09E"/>
    <a:srgbClr val="CDCDCD"/>
    <a:srgbClr val="F6B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29" autoAdjust="0"/>
    <p:restoredTop sz="95383" autoAdjust="0"/>
  </p:normalViewPr>
  <p:slideViewPr>
    <p:cSldViewPr>
      <p:cViewPr>
        <p:scale>
          <a:sx n="75" d="100"/>
          <a:sy n="75" d="100"/>
        </p:scale>
        <p:origin x="1014" y="246"/>
      </p:cViewPr>
      <p:guideLst>
        <p:guide orient="horz" pos="2274"/>
        <p:guide pos="30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32"/>
    </p:cViewPr>
  </p:sorterViewPr>
  <p:notesViewPr>
    <p:cSldViewPr>
      <p:cViewPr varScale="1">
        <p:scale>
          <a:sx n="63" d="100"/>
          <a:sy n="63" d="100"/>
        </p:scale>
        <p:origin x="-3456" y="-120"/>
      </p:cViewPr>
      <p:guideLst>
        <p:guide orient="horz" pos="3110"/>
        <p:guide pos="212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20423" cy="495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6" tIns="45713" rIns="91426" bIns="45713" numCol="1" anchor="t" anchorCtr="0" compatLnSpc="1">
            <a:prstTxWarp prst="textNoShape">
              <a:avLst/>
            </a:prstTxWarp>
          </a:bodyPr>
          <a:lstStyle>
            <a:lvl1pPr defTabSz="914634" eaLnBrk="1" hangingPunct="1"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  <a:ea typeface="ＭＳ Ｐゴシック" pitchFamily="50" charset="-128"/>
                <a:cs typeface="メイリオ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20110" y="0"/>
            <a:ext cx="2920423" cy="495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6" tIns="45713" rIns="91426" bIns="45713" numCol="1" anchor="t" anchorCtr="0" compatLnSpc="1">
            <a:prstTxWarp prst="textNoShape">
              <a:avLst/>
            </a:prstTxWarp>
          </a:bodyPr>
          <a:lstStyle>
            <a:lvl1pPr algn="r" defTabSz="914634" eaLnBrk="1" hangingPunct="1"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  <a:ea typeface="ＭＳ Ｐゴシック" pitchFamily="50" charset="-128"/>
                <a:cs typeface="メイリオ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75" y="739775"/>
            <a:ext cx="4937125" cy="37036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3579" y="4689515"/>
            <a:ext cx="5394955" cy="4442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6" tIns="45713" rIns="91426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 smtClean="0"/>
              <a:t>マスタ テキストの書式設定</a:t>
            </a:r>
          </a:p>
          <a:p>
            <a:pPr lvl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375865"/>
            <a:ext cx="2920423" cy="495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6" tIns="45713" rIns="91426" bIns="45713" numCol="1" anchor="b" anchorCtr="0" compatLnSpc="1">
            <a:prstTxWarp prst="textNoShape">
              <a:avLst/>
            </a:prstTxWarp>
          </a:bodyPr>
          <a:lstStyle>
            <a:lvl1pPr defTabSz="914634" eaLnBrk="1" hangingPunct="1"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  <a:ea typeface="ＭＳ Ｐゴシック" pitchFamily="50" charset="-128"/>
                <a:cs typeface="メイリオ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0110" y="9375865"/>
            <a:ext cx="2920423" cy="495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6" tIns="45713" rIns="91426" bIns="45713" numCol="1" anchor="b" anchorCtr="0" compatLnSpc="1">
            <a:prstTxWarp prst="textNoShape">
              <a:avLst/>
            </a:prstTxWarp>
          </a:bodyPr>
          <a:lstStyle>
            <a:lvl1pPr algn="r" defTabSz="914180" eaLnBrk="1" hangingPunct="1">
              <a:defRPr sz="1200"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</a:lstStyle>
          <a:p>
            <a:pPr>
              <a:defRPr/>
            </a:pPr>
            <a:fld id="{FB6BBC72-A9F3-4BF3-8E06-B8A1734BF37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683876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713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652336" algn="l" rtl="0" eaLnBrk="0" fontAlgn="base" hangingPunct="0">
      <a:spcBef>
        <a:spcPct val="30000"/>
      </a:spcBef>
      <a:spcAft>
        <a:spcPct val="0"/>
      </a:spcAft>
      <a:defRPr kumimoji="1" sz="1713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1304672" algn="l" rtl="0" eaLnBrk="0" fontAlgn="base" hangingPunct="0">
      <a:spcBef>
        <a:spcPct val="30000"/>
      </a:spcBef>
      <a:spcAft>
        <a:spcPct val="0"/>
      </a:spcAft>
      <a:defRPr kumimoji="1" sz="1713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957008" algn="l" rtl="0" eaLnBrk="0" fontAlgn="base" hangingPunct="0">
      <a:spcBef>
        <a:spcPct val="30000"/>
      </a:spcBef>
      <a:spcAft>
        <a:spcPct val="0"/>
      </a:spcAft>
      <a:defRPr kumimoji="1" sz="1713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2609344" algn="l" rtl="0" eaLnBrk="0" fontAlgn="base" hangingPunct="0">
      <a:spcBef>
        <a:spcPct val="30000"/>
      </a:spcBef>
      <a:spcAft>
        <a:spcPct val="0"/>
      </a:spcAft>
      <a:defRPr kumimoji="1" sz="1713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3261680" algn="l" defTabSz="1304672" rtl="0" eaLnBrk="1" latinLnBrk="0" hangingPunct="1">
      <a:defRPr kumimoji="1" sz="1713" kern="1200">
        <a:solidFill>
          <a:schemeClr val="tx1"/>
        </a:solidFill>
        <a:latin typeface="+mn-lt"/>
        <a:ea typeface="+mn-ea"/>
        <a:cs typeface="+mn-cs"/>
      </a:defRPr>
    </a:lvl6pPr>
    <a:lvl7pPr marL="3914016" algn="l" defTabSz="1304672" rtl="0" eaLnBrk="1" latinLnBrk="0" hangingPunct="1">
      <a:defRPr kumimoji="1" sz="1713" kern="1200">
        <a:solidFill>
          <a:schemeClr val="tx1"/>
        </a:solidFill>
        <a:latin typeface="+mn-lt"/>
        <a:ea typeface="+mn-ea"/>
        <a:cs typeface="+mn-cs"/>
      </a:defRPr>
    </a:lvl7pPr>
    <a:lvl8pPr marL="4566352" algn="l" defTabSz="1304672" rtl="0" eaLnBrk="1" latinLnBrk="0" hangingPunct="1">
      <a:defRPr kumimoji="1" sz="1713" kern="1200">
        <a:solidFill>
          <a:schemeClr val="tx1"/>
        </a:solidFill>
        <a:latin typeface="+mn-lt"/>
        <a:ea typeface="+mn-ea"/>
        <a:cs typeface="+mn-cs"/>
      </a:defRPr>
    </a:lvl8pPr>
    <a:lvl9pPr marL="5218688" algn="l" defTabSz="1304672" rtl="0" eaLnBrk="1" latinLnBrk="0" hangingPunct="1">
      <a:defRPr kumimoji="1" sz="171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721881" y="2242378"/>
            <a:ext cx="8181261" cy="1547270"/>
          </a:xfrm>
        </p:spPr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443758" y="4090412"/>
            <a:ext cx="6737508" cy="184469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384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76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154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53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692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308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69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07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 サブタイトルの書式設定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2017/10/7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5670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2017/10/7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7481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978138" y="289086"/>
            <a:ext cx="2165627" cy="6159001"/>
          </a:xfrm>
        </p:spPr>
        <p:txBody>
          <a:bodyPr vert="eaVert"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81263" y="289086"/>
            <a:ext cx="6336466" cy="6159001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2017/10/7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7648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2017/10/7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6343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60313" y="4638481"/>
            <a:ext cx="8181261" cy="1433647"/>
          </a:xfrm>
        </p:spPr>
        <p:txBody>
          <a:bodyPr anchor="t"/>
          <a:lstStyle>
            <a:lvl1pPr algn="l">
              <a:defRPr sz="2960" b="1" cap="all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60313" y="3059456"/>
            <a:ext cx="8181261" cy="1579016"/>
          </a:xfrm>
        </p:spPr>
        <p:txBody>
          <a:bodyPr anchor="b"/>
          <a:lstStyle>
            <a:lvl1pPr marL="0" indent="0">
              <a:buNone/>
              <a:defRPr sz="1481">
                <a:solidFill>
                  <a:schemeClr val="tx1">
                    <a:tint val="75000"/>
                  </a:schemeClr>
                </a:solidFill>
              </a:defRPr>
            </a:lvl1pPr>
            <a:lvl2pPr marL="338471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2pPr>
            <a:lvl3pPr marL="676941" indent="0">
              <a:buNone/>
              <a:defRPr sz="1184">
                <a:solidFill>
                  <a:schemeClr val="tx1">
                    <a:tint val="75000"/>
                  </a:schemeClr>
                </a:solidFill>
              </a:defRPr>
            </a:lvl3pPr>
            <a:lvl4pPr marL="1015412" indent="0">
              <a:buNone/>
              <a:defRPr sz="1037">
                <a:solidFill>
                  <a:schemeClr val="tx1">
                    <a:tint val="75000"/>
                  </a:schemeClr>
                </a:solidFill>
              </a:defRPr>
            </a:lvl4pPr>
            <a:lvl5pPr marL="1353882" indent="0">
              <a:buNone/>
              <a:defRPr sz="1037">
                <a:solidFill>
                  <a:schemeClr val="tx1">
                    <a:tint val="75000"/>
                  </a:schemeClr>
                </a:solidFill>
              </a:defRPr>
            </a:lvl5pPr>
            <a:lvl6pPr marL="1692354" indent="0">
              <a:buNone/>
              <a:defRPr sz="1037">
                <a:solidFill>
                  <a:schemeClr val="tx1">
                    <a:tint val="75000"/>
                  </a:schemeClr>
                </a:solidFill>
              </a:defRPr>
            </a:lvl6pPr>
            <a:lvl7pPr marL="2030825" indent="0">
              <a:buNone/>
              <a:defRPr sz="1037">
                <a:solidFill>
                  <a:schemeClr val="tx1">
                    <a:tint val="75000"/>
                  </a:schemeClr>
                </a:solidFill>
              </a:defRPr>
            </a:lvl7pPr>
            <a:lvl8pPr marL="2369295" indent="0">
              <a:buNone/>
              <a:defRPr sz="1037">
                <a:solidFill>
                  <a:schemeClr val="tx1">
                    <a:tint val="75000"/>
                  </a:schemeClr>
                </a:solidFill>
              </a:defRPr>
            </a:lvl8pPr>
            <a:lvl9pPr marL="2707763" indent="0">
              <a:buNone/>
              <a:defRPr sz="103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2017/10/7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6696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81259" y="1684297"/>
            <a:ext cx="4251049" cy="4763786"/>
          </a:xfrm>
        </p:spPr>
        <p:txBody>
          <a:bodyPr/>
          <a:lstStyle>
            <a:lvl1pPr>
              <a:defRPr sz="2072"/>
            </a:lvl1pPr>
            <a:lvl2pPr>
              <a:defRPr sz="1777"/>
            </a:lvl2pPr>
            <a:lvl3pPr>
              <a:defRPr sz="1481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892724" y="1684297"/>
            <a:ext cx="4251049" cy="4763786"/>
          </a:xfrm>
        </p:spPr>
        <p:txBody>
          <a:bodyPr/>
          <a:lstStyle>
            <a:lvl1pPr>
              <a:defRPr sz="2072"/>
            </a:lvl1pPr>
            <a:lvl2pPr>
              <a:defRPr sz="1777"/>
            </a:lvl2pPr>
            <a:lvl3pPr>
              <a:defRPr sz="1481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2017/10/7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7242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81261" y="1615779"/>
            <a:ext cx="4252718" cy="673380"/>
          </a:xfrm>
        </p:spPr>
        <p:txBody>
          <a:bodyPr anchor="b"/>
          <a:lstStyle>
            <a:lvl1pPr marL="0" indent="0">
              <a:buNone/>
              <a:defRPr sz="1777" b="1"/>
            </a:lvl1pPr>
            <a:lvl2pPr marL="338471" indent="0">
              <a:buNone/>
              <a:defRPr sz="1481" b="1"/>
            </a:lvl2pPr>
            <a:lvl3pPr marL="676941" indent="0">
              <a:buNone/>
              <a:defRPr sz="1333" b="1"/>
            </a:lvl3pPr>
            <a:lvl4pPr marL="1015412" indent="0">
              <a:buNone/>
              <a:defRPr sz="1184" b="1"/>
            </a:lvl4pPr>
            <a:lvl5pPr marL="1353882" indent="0">
              <a:buNone/>
              <a:defRPr sz="1184" b="1"/>
            </a:lvl5pPr>
            <a:lvl6pPr marL="1692354" indent="0">
              <a:buNone/>
              <a:defRPr sz="1184" b="1"/>
            </a:lvl6pPr>
            <a:lvl7pPr marL="2030825" indent="0">
              <a:buNone/>
              <a:defRPr sz="1184" b="1"/>
            </a:lvl7pPr>
            <a:lvl8pPr marL="2369295" indent="0">
              <a:buNone/>
              <a:defRPr sz="1184" b="1"/>
            </a:lvl8pPr>
            <a:lvl9pPr marL="2707763" indent="0">
              <a:buNone/>
              <a:defRPr sz="1184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81261" y="2289159"/>
            <a:ext cx="4252718" cy="4158914"/>
          </a:xfrm>
        </p:spPr>
        <p:txBody>
          <a:bodyPr/>
          <a:lstStyle>
            <a:lvl1pPr>
              <a:defRPr sz="1777"/>
            </a:lvl1pPr>
            <a:lvl2pPr>
              <a:defRPr sz="1481"/>
            </a:lvl2pPr>
            <a:lvl3pPr>
              <a:defRPr sz="1333"/>
            </a:lvl3pPr>
            <a:lvl4pPr>
              <a:defRPr sz="1184"/>
            </a:lvl4pPr>
            <a:lvl5pPr>
              <a:defRPr sz="1184"/>
            </a:lvl5pPr>
            <a:lvl6pPr>
              <a:defRPr sz="1184"/>
            </a:lvl6pPr>
            <a:lvl7pPr>
              <a:defRPr sz="1184"/>
            </a:lvl7pPr>
            <a:lvl8pPr>
              <a:defRPr sz="1184"/>
            </a:lvl8pPr>
            <a:lvl9pPr>
              <a:defRPr sz="1184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889375" y="1615779"/>
            <a:ext cx="4254389" cy="673380"/>
          </a:xfrm>
        </p:spPr>
        <p:txBody>
          <a:bodyPr anchor="b"/>
          <a:lstStyle>
            <a:lvl1pPr marL="0" indent="0">
              <a:buNone/>
              <a:defRPr sz="1777" b="1"/>
            </a:lvl1pPr>
            <a:lvl2pPr marL="338471" indent="0">
              <a:buNone/>
              <a:defRPr sz="1481" b="1"/>
            </a:lvl2pPr>
            <a:lvl3pPr marL="676941" indent="0">
              <a:buNone/>
              <a:defRPr sz="1333" b="1"/>
            </a:lvl3pPr>
            <a:lvl4pPr marL="1015412" indent="0">
              <a:buNone/>
              <a:defRPr sz="1184" b="1"/>
            </a:lvl4pPr>
            <a:lvl5pPr marL="1353882" indent="0">
              <a:buNone/>
              <a:defRPr sz="1184" b="1"/>
            </a:lvl5pPr>
            <a:lvl6pPr marL="1692354" indent="0">
              <a:buNone/>
              <a:defRPr sz="1184" b="1"/>
            </a:lvl6pPr>
            <a:lvl7pPr marL="2030825" indent="0">
              <a:buNone/>
              <a:defRPr sz="1184" b="1"/>
            </a:lvl7pPr>
            <a:lvl8pPr marL="2369295" indent="0">
              <a:buNone/>
              <a:defRPr sz="1184" b="1"/>
            </a:lvl8pPr>
            <a:lvl9pPr marL="2707763" indent="0">
              <a:buNone/>
              <a:defRPr sz="1184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889375" y="2289159"/>
            <a:ext cx="4254389" cy="4158914"/>
          </a:xfrm>
        </p:spPr>
        <p:txBody>
          <a:bodyPr/>
          <a:lstStyle>
            <a:lvl1pPr>
              <a:defRPr sz="1777"/>
            </a:lvl1pPr>
            <a:lvl2pPr>
              <a:defRPr sz="1481"/>
            </a:lvl2pPr>
            <a:lvl3pPr>
              <a:defRPr sz="1333"/>
            </a:lvl3pPr>
            <a:lvl4pPr>
              <a:defRPr sz="1184"/>
            </a:lvl4pPr>
            <a:lvl5pPr>
              <a:defRPr sz="1184"/>
            </a:lvl5pPr>
            <a:lvl6pPr>
              <a:defRPr sz="1184"/>
            </a:lvl6pPr>
            <a:lvl7pPr>
              <a:defRPr sz="1184"/>
            </a:lvl7pPr>
            <a:lvl8pPr>
              <a:defRPr sz="1184"/>
            </a:lvl8pPr>
            <a:lvl9pPr>
              <a:defRPr sz="1184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2017/10/7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111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2017/10/7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4347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2017/10/7</a:t>
            </a:fld>
            <a:endParaRPr kumimoji="1"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3686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1256" y="287406"/>
            <a:ext cx="3166563" cy="1223111"/>
          </a:xfrm>
        </p:spPr>
        <p:txBody>
          <a:bodyPr anchor="b"/>
          <a:lstStyle>
            <a:lvl1pPr algn="l">
              <a:defRPr sz="1481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763121" y="287416"/>
            <a:ext cx="5380649" cy="6160673"/>
          </a:xfrm>
        </p:spPr>
        <p:txBody>
          <a:bodyPr/>
          <a:lstStyle>
            <a:lvl1pPr>
              <a:defRPr sz="2368"/>
            </a:lvl1pPr>
            <a:lvl2pPr>
              <a:defRPr sz="2072"/>
            </a:lvl2pPr>
            <a:lvl3pPr>
              <a:defRPr sz="1777"/>
            </a:lvl3pPr>
            <a:lvl4pPr>
              <a:defRPr sz="1481"/>
            </a:lvl4pPr>
            <a:lvl5pPr>
              <a:defRPr sz="1481"/>
            </a:lvl5pPr>
            <a:lvl6pPr>
              <a:defRPr sz="1481"/>
            </a:lvl6pPr>
            <a:lvl7pPr>
              <a:defRPr sz="1481"/>
            </a:lvl7pPr>
            <a:lvl8pPr>
              <a:defRPr sz="1481"/>
            </a:lvl8pPr>
            <a:lvl9pPr>
              <a:defRPr sz="148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81256" y="1510527"/>
            <a:ext cx="3166563" cy="4937561"/>
          </a:xfrm>
        </p:spPr>
        <p:txBody>
          <a:bodyPr/>
          <a:lstStyle>
            <a:lvl1pPr marL="0" indent="0">
              <a:buNone/>
              <a:defRPr sz="1037"/>
            </a:lvl1pPr>
            <a:lvl2pPr marL="338471" indent="0">
              <a:buNone/>
              <a:defRPr sz="888"/>
            </a:lvl2pPr>
            <a:lvl3pPr marL="676941" indent="0">
              <a:buNone/>
              <a:defRPr sz="741"/>
            </a:lvl3pPr>
            <a:lvl4pPr marL="1015412" indent="0">
              <a:buNone/>
              <a:defRPr sz="666"/>
            </a:lvl4pPr>
            <a:lvl5pPr marL="1353882" indent="0">
              <a:buNone/>
              <a:defRPr sz="666"/>
            </a:lvl5pPr>
            <a:lvl6pPr marL="1692354" indent="0">
              <a:buNone/>
              <a:defRPr sz="666"/>
            </a:lvl6pPr>
            <a:lvl7pPr marL="2030825" indent="0">
              <a:buNone/>
              <a:defRPr sz="666"/>
            </a:lvl7pPr>
            <a:lvl8pPr marL="2369295" indent="0">
              <a:buNone/>
              <a:defRPr sz="666"/>
            </a:lvl8pPr>
            <a:lvl9pPr marL="2707763" indent="0">
              <a:buNone/>
              <a:defRPr sz="666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2017/10/7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0516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86575" y="5052855"/>
            <a:ext cx="5775008" cy="596518"/>
          </a:xfrm>
        </p:spPr>
        <p:txBody>
          <a:bodyPr anchor="b"/>
          <a:lstStyle>
            <a:lvl1pPr algn="l">
              <a:defRPr sz="1481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886575" y="644981"/>
            <a:ext cx="5775008" cy="4331018"/>
          </a:xfrm>
        </p:spPr>
        <p:txBody>
          <a:bodyPr/>
          <a:lstStyle>
            <a:lvl1pPr marL="0" indent="0">
              <a:buNone/>
              <a:defRPr sz="2368"/>
            </a:lvl1pPr>
            <a:lvl2pPr marL="338471" indent="0">
              <a:buNone/>
              <a:defRPr sz="2072"/>
            </a:lvl2pPr>
            <a:lvl3pPr marL="676941" indent="0">
              <a:buNone/>
              <a:defRPr sz="1777"/>
            </a:lvl3pPr>
            <a:lvl4pPr marL="1015412" indent="0">
              <a:buNone/>
              <a:defRPr sz="1481"/>
            </a:lvl4pPr>
            <a:lvl5pPr marL="1353882" indent="0">
              <a:buNone/>
              <a:defRPr sz="1481"/>
            </a:lvl5pPr>
            <a:lvl6pPr marL="1692354" indent="0">
              <a:buNone/>
              <a:defRPr sz="1481"/>
            </a:lvl6pPr>
            <a:lvl7pPr marL="2030825" indent="0">
              <a:buNone/>
              <a:defRPr sz="1481"/>
            </a:lvl7pPr>
            <a:lvl8pPr marL="2369295" indent="0">
              <a:buNone/>
              <a:defRPr sz="1481"/>
            </a:lvl8pPr>
            <a:lvl9pPr marL="2707763" indent="0">
              <a:buNone/>
              <a:defRPr sz="1481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886575" y="5649375"/>
            <a:ext cx="5775008" cy="847154"/>
          </a:xfrm>
        </p:spPr>
        <p:txBody>
          <a:bodyPr/>
          <a:lstStyle>
            <a:lvl1pPr marL="0" indent="0">
              <a:buNone/>
              <a:defRPr sz="1037"/>
            </a:lvl1pPr>
            <a:lvl2pPr marL="338471" indent="0">
              <a:buNone/>
              <a:defRPr sz="888"/>
            </a:lvl2pPr>
            <a:lvl3pPr marL="676941" indent="0">
              <a:buNone/>
              <a:defRPr sz="741"/>
            </a:lvl3pPr>
            <a:lvl4pPr marL="1015412" indent="0">
              <a:buNone/>
              <a:defRPr sz="666"/>
            </a:lvl4pPr>
            <a:lvl5pPr marL="1353882" indent="0">
              <a:buNone/>
              <a:defRPr sz="666"/>
            </a:lvl5pPr>
            <a:lvl6pPr marL="1692354" indent="0">
              <a:buNone/>
              <a:defRPr sz="666"/>
            </a:lvl6pPr>
            <a:lvl7pPr marL="2030825" indent="0">
              <a:buNone/>
              <a:defRPr sz="666"/>
            </a:lvl7pPr>
            <a:lvl8pPr marL="2369295" indent="0">
              <a:buNone/>
              <a:defRPr sz="666"/>
            </a:lvl8pPr>
            <a:lvl9pPr marL="2707763" indent="0">
              <a:buNone/>
              <a:defRPr sz="666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2017/10/7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5606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81256" y="289081"/>
            <a:ext cx="8662514" cy="12030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81256" y="1684297"/>
            <a:ext cx="8662514" cy="4763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81257" y="6690368"/>
            <a:ext cx="2245836" cy="3843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ED720-0104-4369-84BC-D37694168613}" type="datetimeFigureOut">
              <a:rPr kumimoji="1" lang="ja-JP" altLang="en-US" smtClean="0"/>
              <a:t>2017/10/7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288557" y="6690368"/>
            <a:ext cx="3047922" cy="3843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897933" y="6690368"/>
            <a:ext cx="2245836" cy="3843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8317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6" r:id="rId1"/>
    <p:sldLayoutId id="2147484047" r:id="rId2"/>
    <p:sldLayoutId id="2147484048" r:id="rId3"/>
    <p:sldLayoutId id="2147484049" r:id="rId4"/>
    <p:sldLayoutId id="2147484050" r:id="rId5"/>
    <p:sldLayoutId id="2147484051" r:id="rId6"/>
    <p:sldLayoutId id="2147484052" r:id="rId7"/>
    <p:sldLayoutId id="2147484053" r:id="rId8"/>
    <p:sldLayoutId id="2147484054" r:id="rId9"/>
    <p:sldLayoutId id="2147484055" r:id="rId10"/>
    <p:sldLayoutId id="2147484056" r:id="rId11"/>
  </p:sldLayoutIdLst>
  <p:txStyles>
    <p:titleStyle>
      <a:lvl1pPr algn="ctr" defTabSz="676941" rtl="0" eaLnBrk="1" latinLnBrk="0" hangingPunct="1">
        <a:spcBef>
          <a:spcPct val="0"/>
        </a:spcBef>
        <a:buNone/>
        <a:defRPr kumimoji="1" sz="32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3854" indent="-253854" algn="l" defTabSz="676941" rtl="0" eaLnBrk="1" latinLnBrk="0" hangingPunct="1">
        <a:spcBef>
          <a:spcPct val="20000"/>
        </a:spcBef>
        <a:buFont typeface="Arial" pitchFamily="34" charset="0"/>
        <a:buChar char="•"/>
        <a:defRPr kumimoji="1" sz="2368" kern="1200">
          <a:solidFill>
            <a:schemeClr val="tx1"/>
          </a:solidFill>
          <a:latin typeface="+mn-lt"/>
          <a:ea typeface="+mn-ea"/>
          <a:cs typeface="+mn-cs"/>
        </a:defRPr>
      </a:lvl1pPr>
      <a:lvl2pPr marL="550016" indent="-211545" algn="l" defTabSz="676941" rtl="0" eaLnBrk="1" latinLnBrk="0" hangingPunct="1">
        <a:spcBef>
          <a:spcPct val="20000"/>
        </a:spcBef>
        <a:buFont typeface="Arial" pitchFamily="34" charset="0"/>
        <a:buChar char="–"/>
        <a:defRPr kumimoji="1" sz="2072" kern="1200">
          <a:solidFill>
            <a:schemeClr val="tx1"/>
          </a:solidFill>
          <a:latin typeface="+mn-lt"/>
          <a:ea typeface="+mn-ea"/>
          <a:cs typeface="+mn-cs"/>
        </a:defRPr>
      </a:lvl2pPr>
      <a:lvl3pPr marL="846176" indent="-169235" algn="l" defTabSz="676941" rtl="0" eaLnBrk="1" latinLnBrk="0" hangingPunct="1">
        <a:spcBef>
          <a:spcPct val="20000"/>
        </a:spcBef>
        <a:buFont typeface="Arial" pitchFamily="34" charset="0"/>
        <a:buChar char="•"/>
        <a:defRPr kumimoji="1" sz="1777" kern="1200">
          <a:solidFill>
            <a:schemeClr val="tx1"/>
          </a:solidFill>
          <a:latin typeface="+mn-lt"/>
          <a:ea typeface="+mn-ea"/>
          <a:cs typeface="+mn-cs"/>
        </a:defRPr>
      </a:lvl3pPr>
      <a:lvl4pPr marL="1184647" indent="-169235" algn="l" defTabSz="676941" rtl="0" eaLnBrk="1" latinLnBrk="0" hangingPunct="1">
        <a:spcBef>
          <a:spcPct val="20000"/>
        </a:spcBef>
        <a:buFont typeface="Arial" pitchFamily="34" charset="0"/>
        <a:buChar char="–"/>
        <a:defRPr kumimoji="1" sz="1481" kern="1200">
          <a:solidFill>
            <a:schemeClr val="tx1"/>
          </a:solidFill>
          <a:latin typeface="+mn-lt"/>
          <a:ea typeface="+mn-ea"/>
          <a:cs typeface="+mn-cs"/>
        </a:defRPr>
      </a:lvl4pPr>
      <a:lvl5pPr marL="1523119" indent="-169235" algn="l" defTabSz="676941" rtl="0" eaLnBrk="1" latinLnBrk="0" hangingPunct="1">
        <a:spcBef>
          <a:spcPct val="20000"/>
        </a:spcBef>
        <a:buFont typeface="Arial" pitchFamily="34" charset="0"/>
        <a:buChar char="»"/>
        <a:defRPr kumimoji="1" sz="1481" kern="1200">
          <a:solidFill>
            <a:schemeClr val="tx1"/>
          </a:solidFill>
          <a:latin typeface="+mn-lt"/>
          <a:ea typeface="+mn-ea"/>
          <a:cs typeface="+mn-cs"/>
        </a:defRPr>
      </a:lvl5pPr>
      <a:lvl6pPr marL="1861586" indent="-169235" algn="l" defTabSz="676941" rtl="0" eaLnBrk="1" latinLnBrk="0" hangingPunct="1">
        <a:spcBef>
          <a:spcPct val="20000"/>
        </a:spcBef>
        <a:buFont typeface="Arial" pitchFamily="34" charset="0"/>
        <a:buChar char="•"/>
        <a:defRPr kumimoji="1" sz="1481" kern="1200">
          <a:solidFill>
            <a:schemeClr val="tx1"/>
          </a:solidFill>
          <a:latin typeface="+mn-lt"/>
          <a:ea typeface="+mn-ea"/>
          <a:cs typeface="+mn-cs"/>
        </a:defRPr>
      </a:lvl6pPr>
      <a:lvl7pPr marL="2200058" indent="-169235" algn="l" defTabSz="676941" rtl="0" eaLnBrk="1" latinLnBrk="0" hangingPunct="1">
        <a:spcBef>
          <a:spcPct val="20000"/>
        </a:spcBef>
        <a:buFont typeface="Arial" pitchFamily="34" charset="0"/>
        <a:buChar char="•"/>
        <a:defRPr kumimoji="1" sz="1481" kern="1200">
          <a:solidFill>
            <a:schemeClr val="tx1"/>
          </a:solidFill>
          <a:latin typeface="+mn-lt"/>
          <a:ea typeface="+mn-ea"/>
          <a:cs typeface="+mn-cs"/>
        </a:defRPr>
      </a:lvl7pPr>
      <a:lvl8pPr marL="2538530" indent="-169235" algn="l" defTabSz="676941" rtl="0" eaLnBrk="1" latinLnBrk="0" hangingPunct="1">
        <a:spcBef>
          <a:spcPct val="20000"/>
        </a:spcBef>
        <a:buFont typeface="Arial" pitchFamily="34" charset="0"/>
        <a:buChar char="•"/>
        <a:defRPr kumimoji="1" sz="1481" kern="1200">
          <a:solidFill>
            <a:schemeClr val="tx1"/>
          </a:solidFill>
          <a:latin typeface="+mn-lt"/>
          <a:ea typeface="+mn-ea"/>
          <a:cs typeface="+mn-cs"/>
        </a:defRPr>
      </a:lvl8pPr>
      <a:lvl9pPr marL="2876999" indent="-169235" algn="l" defTabSz="676941" rtl="0" eaLnBrk="1" latinLnBrk="0" hangingPunct="1">
        <a:spcBef>
          <a:spcPct val="20000"/>
        </a:spcBef>
        <a:buFont typeface="Arial" pitchFamily="34" charset="0"/>
        <a:buChar char="•"/>
        <a:defRPr kumimoji="1" sz="148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76941" rtl="0" eaLnBrk="1" latinLnBrk="0" hangingPunct="1">
        <a:defRPr kumimoji="1" sz="1333" kern="1200">
          <a:solidFill>
            <a:schemeClr val="tx1"/>
          </a:solidFill>
          <a:latin typeface="+mn-lt"/>
          <a:ea typeface="+mn-ea"/>
          <a:cs typeface="+mn-cs"/>
        </a:defRPr>
      </a:lvl1pPr>
      <a:lvl2pPr marL="338471" algn="l" defTabSz="676941" rtl="0" eaLnBrk="1" latinLnBrk="0" hangingPunct="1">
        <a:defRPr kumimoji="1" sz="1333" kern="1200">
          <a:solidFill>
            <a:schemeClr val="tx1"/>
          </a:solidFill>
          <a:latin typeface="+mn-lt"/>
          <a:ea typeface="+mn-ea"/>
          <a:cs typeface="+mn-cs"/>
        </a:defRPr>
      </a:lvl2pPr>
      <a:lvl3pPr marL="676941" algn="l" defTabSz="676941" rtl="0" eaLnBrk="1" latinLnBrk="0" hangingPunct="1">
        <a:defRPr kumimoji="1"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15412" algn="l" defTabSz="676941" rtl="0" eaLnBrk="1" latinLnBrk="0" hangingPunct="1">
        <a:defRPr kumimoji="1"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53882" algn="l" defTabSz="676941" rtl="0" eaLnBrk="1" latinLnBrk="0" hangingPunct="1">
        <a:defRPr kumimoji="1"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92354" algn="l" defTabSz="676941" rtl="0" eaLnBrk="1" latinLnBrk="0" hangingPunct="1">
        <a:defRPr kumimoji="1"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2030825" algn="l" defTabSz="676941" rtl="0" eaLnBrk="1" latinLnBrk="0" hangingPunct="1">
        <a:defRPr kumimoji="1"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369295" algn="l" defTabSz="676941" rtl="0" eaLnBrk="1" latinLnBrk="0" hangingPunct="1">
        <a:defRPr kumimoji="1"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707763" algn="l" defTabSz="676941" rtl="0" eaLnBrk="1" latinLnBrk="0" hangingPunct="1">
        <a:defRPr kumimoji="1" sz="13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1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17" Type="http://schemas.openxmlformats.org/officeDocument/2006/relationships/image" Target="../media/image14.png"/><Relationship Id="rId2" Type="http://schemas.openxmlformats.org/officeDocument/2006/relationships/image" Target="../media/image1.png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12.jpeg"/><Relationship Id="rId10" Type="http://schemas.openxmlformats.org/officeDocument/2006/relationships/image" Target="../media/image8.png"/><Relationship Id="rId19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microsoft.com/office/2007/relationships/hdphoto" Target="../media/hdphoto1.wdp"/><Relationship Id="rId1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図 259"/>
          <p:cNvPicPr>
            <a:picLocks noChangeAspect="1"/>
          </p:cNvPicPr>
          <p:nvPr/>
        </p:nvPicPr>
        <p:blipFill rotWithShape="1">
          <a:blip r:embed="rId2"/>
          <a:srcRect l="4347" t="13746" r="4347" b="19627"/>
          <a:stretch/>
        </p:blipFill>
        <p:spPr>
          <a:xfrm>
            <a:off x="6432190" y="4028665"/>
            <a:ext cx="3200400" cy="1619058"/>
          </a:xfrm>
          <a:prstGeom prst="rect">
            <a:avLst/>
          </a:prstGeom>
        </p:spPr>
      </p:pic>
      <p:pic>
        <p:nvPicPr>
          <p:cNvPr id="170" name="図 16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" t="31986" r="4582" b="16345"/>
          <a:stretch/>
        </p:blipFill>
        <p:spPr>
          <a:xfrm>
            <a:off x="3168150" y="2471970"/>
            <a:ext cx="3309366" cy="1616202"/>
          </a:xfrm>
          <a:prstGeom prst="rect">
            <a:avLst/>
          </a:prstGeom>
          <a:ln w="12700">
            <a:noFill/>
          </a:ln>
        </p:spPr>
      </p:pic>
      <p:pic>
        <p:nvPicPr>
          <p:cNvPr id="168" name="図 167"/>
          <p:cNvPicPr>
            <a:picLocks noChangeAspect="1"/>
          </p:cNvPicPr>
          <p:nvPr/>
        </p:nvPicPr>
        <p:blipFill rotWithShape="1">
          <a:blip r:embed="rId4"/>
          <a:srcRect l="2326" t="3402" r="3231" b="21285"/>
          <a:stretch/>
        </p:blipFill>
        <p:spPr>
          <a:xfrm>
            <a:off x="-64294" y="2474788"/>
            <a:ext cx="3272190" cy="1591593"/>
          </a:xfrm>
          <a:prstGeom prst="rect">
            <a:avLst/>
          </a:prstGeom>
          <a:ln w="12700">
            <a:noFill/>
          </a:ln>
        </p:spPr>
      </p:pic>
      <p:pic>
        <p:nvPicPr>
          <p:cNvPr id="172" name="図 171"/>
          <p:cNvPicPr>
            <a:picLocks noChangeAspect="1"/>
          </p:cNvPicPr>
          <p:nvPr/>
        </p:nvPicPr>
        <p:blipFill rotWithShape="1">
          <a:blip r:embed="rId5"/>
          <a:srcRect l="5653" t="12539" r="5619" b="1225"/>
          <a:stretch/>
        </p:blipFill>
        <p:spPr>
          <a:xfrm>
            <a:off x="6460772" y="2469746"/>
            <a:ext cx="3151973" cy="1596635"/>
          </a:xfrm>
          <a:prstGeom prst="rect">
            <a:avLst/>
          </a:prstGeom>
        </p:spPr>
      </p:pic>
      <p:sp>
        <p:nvSpPr>
          <p:cNvPr id="173" name="三角形 11"/>
          <p:cNvSpPr/>
          <p:nvPr/>
        </p:nvSpPr>
        <p:spPr>
          <a:xfrm rot="5400000">
            <a:off x="2633770" y="4813491"/>
            <a:ext cx="416542" cy="35908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5" name="図 17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1" t="22109" r="4301" b="38271"/>
          <a:stretch/>
        </p:blipFill>
        <p:spPr>
          <a:xfrm>
            <a:off x="3201623" y="4069949"/>
            <a:ext cx="3253906" cy="1596635"/>
          </a:xfrm>
          <a:prstGeom prst="rect">
            <a:avLst/>
          </a:prstGeom>
          <a:ln w="12700">
            <a:noFill/>
          </a:ln>
        </p:spPr>
      </p:pic>
      <p:sp>
        <p:nvSpPr>
          <p:cNvPr id="177" name="楕円 176"/>
          <p:cNvSpPr/>
          <p:nvPr/>
        </p:nvSpPr>
        <p:spPr>
          <a:xfrm>
            <a:off x="4267130" y="4184087"/>
            <a:ext cx="696548" cy="505767"/>
          </a:xfrm>
          <a:prstGeom prst="ellipse">
            <a:avLst/>
          </a:prstGeom>
          <a:noFill/>
          <a:ln w="0">
            <a:solidFill>
              <a:srgbClr val="FF0000">
                <a:alpha val="23000"/>
              </a:srgbClr>
            </a:solidFill>
          </a:ln>
          <a:effectLst>
            <a:glow rad="127000">
              <a:srgbClr val="FF0000">
                <a:alpha val="6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8" name="楕円 177"/>
          <p:cNvSpPr/>
          <p:nvPr/>
        </p:nvSpPr>
        <p:spPr>
          <a:xfrm>
            <a:off x="5793501" y="4173610"/>
            <a:ext cx="662025" cy="447188"/>
          </a:xfrm>
          <a:prstGeom prst="ellipse">
            <a:avLst/>
          </a:prstGeom>
          <a:noFill/>
          <a:ln w="0">
            <a:solidFill>
              <a:srgbClr val="FF0000">
                <a:alpha val="23000"/>
              </a:srgbClr>
            </a:solidFill>
          </a:ln>
          <a:effectLst>
            <a:glow rad="127000">
              <a:srgbClr val="FF0000">
                <a:alpha val="6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0" name="グループ化 179"/>
          <p:cNvGrpSpPr/>
          <p:nvPr/>
        </p:nvGrpSpPr>
        <p:grpSpPr>
          <a:xfrm>
            <a:off x="-64295" y="4066657"/>
            <a:ext cx="3274072" cy="1591595"/>
            <a:chOff x="12696828" y="18097221"/>
            <a:chExt cx="4639614" cy="1921712"/>
          </a:xfrm>
        </p:grpSpPr>
        <p:pic>
          <p:nvPicPr>
            <p:cNvPr id="182" name="図 18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640" r="-289" b="18351"/>
            <a:stretch/>
          </p:blipFill>
          <p:spPr>
            <a:xfrm>
              <a:off x="12696828" y="18097221"/>
              <a:ext cx="4639614" cy="1921712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83" name="楕円 182"/>
            <p:cNvSpPr/>
            <p:nvPr/>
          </p:nvSpPr>
          <p:spPr>
            <a:xfrm>
              <a:off x="15681172" y="18275666"/>
              <a:ext cx="586808" cy="502251"/>
            </a:xfrm>
            <a:prstGeom prst="ellipse">
              <a:avLst/>
            </a:prstGeom>
            <a:noFill/>
            <a:ln w="0">
              <a:solidFill>
                <a:srgbClr val="00A5E0">
                  <a:alpha val="23000"/>
                </a:srgbClr>
              </a:solidFill>
            </a:ln>
            <a:effectLst>
              <a:glow rad="127000">
                <a:srgbClr val="00B0F0">
                  <a:alpha val="64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5" name="楕円 184"/>
            <p:cNvSpPr/>
            <p:nvPr/>
          </p:nvSpPr>
          <p:spPr>
            <a:xfrm>
              <a:off x="16600099" y="18340532"/>
              <a:ext cx="700466" cy="501822"/>
            </a:xfrm>
            <a:prstGeom prst="ellipse">
              <a:avLst/>
            </a:prstGeom>
            <a:noFill/>
            <a:ln w="0">
              <a:solidFill>
                <a:srgbClr val="00A5E0">
                  <a:alpha val="23000"/>
                </a:srgbClr>
              </a:solidFill>
            </a:ln>
            <a:effectLst>
              <a:glow rad="127000">
                <a:srgbClr val="00B0F0">
                  <a:alpha val="64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229" name="図 228"/>
          <p:cNvPicPr>
            <a:picLocks noChangeAspect="1"/>
          </p:cNvPicPr>
          <p:nvPr/>
        </p:nvPicPr>
        <p:blipFill rotWithShape="1"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 l="7490" t="36214" r="5467" b="14886"/>
          <a:stretch/>
        </p:blipFill>
        <p:spPr>
          <a:xfrm>
            <a:off x="4804005" y="-42445"/>
            <a:ext cx="4886040" cy="2517233"/>
          </a:xfrm>
          <a:prstGeom prst="rect">
            <a:avLst/>
          </a:prstGeom>
        </p:spPr>
      </p:pic>
      <p:sp>
        <p:nvSpPr>
          <p:cNvPr id="230" name="四角形吹き出し 229"/>
          <p:cNvSpPr/>
          <p:nvPr/>
        </p:nvSpPr>
        <p:spPr>
          <a:xfrm>
            <a:off x="6990561" y="25401"/>
            <a:ext cx="2578096" cy="709272"/>
          </a:xfrm>
          <a:prstGeom prst="wedgeRectCallout">
            <a:avLst>
              <a:gd name="adj1" fmla="val -58241"/>
              <a:gd name="adj2" fmla="val 27767"/>
            </a:avLst>
          </a:prstGeom>
          <a:solidFill>
            <a:schemeClr val="bg1">
              <a:alpha val="86000"/>
            </a:schemeClr>
          </a:solidFill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kumimoji="1" lang="ja-JP" altLang="en-US" dirty="0" smtClean="0">
              <a:solidFill>
                <a:schemeClr val="tx1"/>
              </a:solidFill>
            </a:endParaRPr>
          </a:p>
        </p:txBody>
      </p:sp>
      <p:sp>
        <p:nvSpPr>
          <p:cNvPr id="232" name="テキスト ボックス 231"/>
          <p:cNvSpPr txBox="1"/>
          <p:nvPr/>
        </p:nvSpPr>
        <p:spPr>
          <a:xfrm>
            <a:off x="5087989" y="12567"/>
            <a:ext cx="19191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 Map Data </a:t>
            </a:r>
            <a:r>
              <a:rPr kumimoji="1" lang="en-US" altLang="ja-JP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(preprocessed)</a:t>
            </a:r>
          </a:p>
        </p:txBody>
      </p:sp>
      <p:sp>
        <p:nvSpPr>
          <p:cNvPr id="233" name="テキスト ボックス 232"/>
          <p:cNvSpPr txBox="1"/>
          <p:nvPr/>
        </p:nvSpPr>
        <p:spPr>
          <a:xfrm>
            <a:off x="4568681" y="2211016"/>
            <a:ext cx="308129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altLang="ja-JP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 LiDAR Scan Data (in real time)</a:t>
            </a:r>
          </a:p>
        </p:txBody>
      </p:sp>
      <p:pic>
        <p:nvPicPr>
          <p:cNvPr id="234" name="図 233" descr="ndt_toyota.png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0431" y="827881"/>
            <a:ext cx="1805396" cy="875445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5" name="図 234" descr="Screenshot from 2015-02-02 18:30:35.png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7533" y="278207"/>
            <a:ext cx="1487045" cy="690518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6" name="図 235" descr="velodyne_toyota.png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5663" y="1435274"/>
            <a:ext cx="1410785" cy="742666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7" name="加算記号 15"/>
          <p:cNvSpPr/>
          <p:nvPr/>
        </p:nvSpPr>
        <p:spPr>
          <a:xfrm>
            <a:off x="5720969" y="998361"/>
            <a:ext cx="440172" cy="430069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8" name="等号 237"/>
          <p:cNvSpPr/>
          <p:nvPr/>
        </p:nvSpPr>
        <p:spPr>
          <a:xfrm>
            <a:off x="6890071" y="1019053"/>
            <a:ext cx="440172" cy="430069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9" name="テキスト ボックス 238"/>
          <p:cNvSpPr txBox="1"/>
          <p:nvPr/>
        </p:nvSpPr>
        <p:spPr>
          <a:xfrm>
            <a:off x="7650208" y="1713506"/>
            <a:ext cx="1665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Localization Result</a:t>
            </a:r>
            <a:endParaRPr kumimoji="1" lang="en-US" altLang="ja-JP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40" name="グループ化 239"/>
          <p:cNvGrpSpPr/>
          <p:nvPr/>
        </p:nvGrpSpPr>
        <p:grpSpPr>
          <a:xfrm>
            <a:off x="6981606" y="72232"/>
            <a:ext cx="2608407" cy="702990"/>
            <a:chOff x="15249860" y="6493825"/>
            <a:chExt cx="6500422" cy="1805829"/>
          </a:xfrm>
        </p:grpSpPr>
        <p:pic>
          <p:nvPicPr>
            <p:cNvPr id="241" name="図 240"/>
            <p:cNvPicPr>
              <a:picLocks noChangeAspect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5000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60" t="11850" r="12051" b="19640"/>
            <a:stretch>
              <a:fillRect/>
            </a:stretch>
          </p:blipFill>
          <p:spPr bwMode="auto">
            <a:xfrm>
              <a:off x="18741963" y="6512600"/>
              <a:ext cx="1681316" cy="1302427"/>
            </a:xfrm>
            <a:prstGeom prst="rect">
              <a:avLst/>
            </a:prstGeom>
            <a:noFill/>
            <a:ln>
              <a:noFill/>
            </a:ln>
            <a:extLst/>
          </p:spPr>
        </p:pic>
        <p:pic>
          <p:nvPicPr>
            <p:cNvPr id="242" name="図 241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53" t="17122" r="24742" b="7794"/>
            <a:stretch>
              <a:fillRect/>
            </a:stretch>
          </p:blipFill>
          <p:spPr bwMode="auto">
            <a:xfrm>
              <a:off x="16680577" y="6493825"/>
              <a:ext cx="1612406" cy="1308307"/>
            </a:xfrm>
            <a:prstGeom prst="rect">
              <a:avLst/>
            </a:prstGeom>
            <a:noFill/>
            <a:ln>
              <a:noFill/>
            </a:ln>
            <a:extLst/>
          </p:spPr>
        </p:pic>
        <p:sp>
          <p:nvSpPr>
            <p:cNvPr id="243" name="テキスト ボックス 242"/>
            <p:cNvSpPr txBox="1"/>
            <p:nvPr/>
          </p:nvSpPr>
          <p:spPr>
            <a:xfrm>
              <a:off x="15249860" y="7647399"/>
              <a:ext cx="6500422" cy="652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050" dirty="0" smtClean="0">
                  <a:latin typeface="+mj-lt"/>
                  <a:cs typeface="Times New Roman" panose="02020603050405020304" pitchFamily="18" charset="0"/>
                </a:rPr>
                <a:t>High-definition </a:t>
              </a:r>
              <a:r>
                <a:rPr lang="en-US" altLang="ja-JP" sz="1050" dirty="0">
                  <a:latin typeface="+mj-lt"/>
                  <a:cs typeface="Times New Roman" panose="02020603050405020304" pitchFamily="18" charset="0"/>
                </a:rPr>
                <a:t>and high-resolution 3D maps</a:t>
              </a:r>
              <a:endParaRPr kumimoji="1" lang="en-US" altLang="ja-JP" sz="1050" dirty="0" smtClean="0">
                <a:latin typeface="+mj-lt"/>
                <a:cs typeface="Times New Roman" panose="02020603050405020304" pitchFamily="18" charset="0"/>
              </a:endParaRPr>
            </a:p>
          </p:txBody>
        </p:sp>
      </p:grpSp>
      <p:sp>
        <p:nvSpPr>
          <p:cNvPr id="245" name="Freeform 7"/>
          <p:cNvSpPr>
            <a:spLocks noChangeAspect="1" noEditPoints="1"/>
          </p:cNvSpPr>
          <p:nvPr/>
        </p:nvSpPr>
        <p:spPr bwMode="auto">
          <a:xfrm>
            <a:off x="4984491" y="718967"/>
            <a:ext cx="402272" cy="402988"/>
          </a:xfrm>
          <a:custGeom>
            <a:avLst/>
            <a:gdLst>
              <a:gd name="T0" fmla="*/ 1037 w 1122"/>
              <a:gd name="T1" fmla="*/ 1124 h 1124"/>
              <a:gd name="T2" fmla="*/ 129 w 1122"/>
              <a:gd name="T3" fmla="*/ 475 h 1124"/>
              <a:gd name="T4" fmla="*/ 148 w 1122"/>
              <a:gd name="T5" fmla="*/ 706 h 1124"/>
              <a:gd name="T6" fmla="*/ 216 w 1122"/>
              <a:gd name="T7" fmla="*/ 870 h 1124"/>
              <a:gd name="T8" fmla="*/ 259 w 1122"/>
              <a:gd name="T9" fmla="*/ 1037 h 1124"/>
              <a:gd name="T10" fmla="*/ 388 w 1122"/>
              <a:gd name="T11" fmla="*/ 583 h 1124"/>
              <a:gd name="T12" fmla="*/ 770 w 1122"/>
              <a:gd name="T13" fmla="*/ 371 h 1124"/>
              <a:gd name="T14" fmla="*/ 755 w 1122"/>
              <a:gd name="T15" fmla="*/ 399 h 1124"/>
              <a:gd name="T16" fmla="*/ 781 w 1122"/>
              <a:gd name="T17" fmla="*/ 405 h 1124"/>
              <a:gd name="T18" fmla="*/ 777 w 1122"/>
              <a:gd name="T19" fmla="*/ 373 h 1124"/>
              <a:gd name="T20" fmla="*/ 883 w 1122"/>
              <a:gd name="T21" fmla="*/ 335 h 1124"/>
              <a:gd name="T22" fmla="*/ 887 w 1122"/>
              <a:gd name="T23" fmla="*/ 407 h 1124"/>
              <a:gd name="T24" fmla="*/ 906 w 1122"/>
              <a:gd name="T25" fmla="*/ 397 h 1124"/>
              <a:gd name="T26" fmla="*/ 899 w 1122"/>
              <a:gd name="T27" fmla="*/ 335 h 1124"/>
              <a:gd name="T28" fmla="*/ 895 w 1122"/>
              <a:gd name="T29" fmla="*/ 322 h 1124"/>
              <a:gd name="T30" fmla="*/ 759 w 1122"/>
              <a:gd name="T31" fmla="*/ 346 h 1124"/>
              <a:gd name="T32" fmla="*/ 783 w 1122"/>
              <a:gd name="T33" fmla="*/ 329 h 1124"/>
              <a:gd name="T34" fmla="*/ 917 w 1122"/>
              <a:gd name="T35" fmla="*/ 307 h 1124"/>
              <a:gd name="T36" fmla="*/ 923 w 1122"/>
              <a:gd name="T37" fmla="*/ 416 h 1124"/>
              <a:gd name="T38" fmla="*/ 872 w 1122"/>
              <a:gd name="T39" fmla="*/ 422 h 1124"/>
              <a:gd name="T40" fmla="*/ 868 w 1122"/>
              <a:gd name="T41" fmla="*/ 312 h 1124"/>
              <a:gd name="T42" fmla="*/ 785 w 1122"/>
              <a:gd name="T43" fmla="*/ 303 h 1124"/>
              <a:gd name="T44" fmla="*/ 804 w 1122"/>
              <a:gd name="T45" fmla="*/ 343 h 1124"/>
              <a:gd name="T46" fmla="*/ 808 w 1122"/>
              <a:gd name="T47" fmla="*/ 379 h 1124"/>
              <a:gd name="T48" fmla="*/ 793 w 1122"/>
              <a:gd name="T49" fmla="*/ 424 h 1124"/>
              <a:gd name="T50" fmla="*/ 742 w 1122"/>
              <a:gd name="T51" fmla="*/ 420 h 1124"/>
              <a:gd name="T52" fmla="*/ 738 w 1122"/>
              <a:gd name="T53" fmla="*/ 367 h 1124"/>
              <a:gd name="T54" fmla="*/ 732 w 1122"/>
              <a:gd name="T55" fmla="*/ 335 h 1124"/>
              <a:gd name="T56" fmla="*/ 760 w 1122"/>
              <a:gd name="T57" fmla="*/ 303 h 1124"/>
              <a:gd name="T58" fmla="*/ 679 w 1122"/>
              <a:gd name="T59" fmla="*/ 316 h 1124"/>
              <a:gd name="T60" fmla="*/ 672 w 1122"/>
              <a:gd name="T61" fmla="*/ 369 h 1124"/>
              <a:gd name="T62" fmla="*/ 638 w 1122"/>
              <a:gd name="T63" fmla="*/ 405 h 1124"/>
              <a:gd name="T64" fmla="*/ 617 w 1122"/>
              <a:gd name="T65" fmla="*/ 397 h 1124"/>
              <a:gd name="T66" fmla="*/ 653 w 1122"/>
              <a:gd name="T67" fmla="*/ 356 h 1124"/>
              <a:gd name="T68" fmla="*/ 651 w 1122"/>
              <a:gd name="T69" fmla="*/ 324 h 1124"/>
              <a:gd name="T70" fmla="*/ 628 w 1122"/>
              <a:gd name="T71" fmla="*/ 341 h 1124"/>
              <a:gd name="T72" fmla="*/ 645 w 1122"/>
              <a:gd name="T73" fmla="*/ 303 h 1124"/>
              <a:gd name="T74" fmla="*/ 481 w 1122"/>
              <a:gd name="T75" fmla="*/ 346 h 1124"/>
              <a:gd name="T76" fmla="*/ 592 w 1122"/>
              <a:gd name="T77" fmla="*/ 517 h 1124"/>
              <a:gd name="T78" fmla="*/ 793 w 1122"/>
              <a:gd name="T79" fmla="*/ 560 h 1124"/>
              <a:gd name="T80" fmla="*/ 946 w 1122"/>
              <a:gd name="T81" fmla="*/ 503 h 1124"/>
              <a:gd name="T82" fmla="*/ 477 w 1122"/>
              <a:gd name="T83" fmla="*/ 259 h 1124"/>
              <a:gd name="T84" fmla="*/ 505 w 1122"/>
              <a:gd name="T85" fmla="*/ 116 h 1124"/>
              <a:gd name="T86" fmla="*/ 1031 w 1122"/>
              <a:gd name="T87" fmla="*/ 203 h 1124"/>
              <a:gd name="T88" fmla="*/ 950 w 1122"/>
              <a:gd name="T89" fmla="*/ 91 h 1124"/>
              <a:gd name="T90" fmla="*/ 868 w 1122"/>
              <a:gd name="T91" fmla="*/ 170 h 1124"/>
              <a:gd name="T92" fmla="*/ 772 w 1122"/>
              <a:gd name="T93" fmla="*/ 87 h 1124"/>
              <a:gd name="T94" fmla="*/ 687 w 1122"/>
              <a:gd name="T95" fmla="*/ 167 h 1124"/>
              <a:gd name="T96" fmla="*/ 590 w 1122"/>
              <a:gd name="T97" fmla="*/ 148 h 1124"/>
              <a:gd name="T98" fmla="*/ 0 w 1122"/>
              <a:gd name="T99" fmla="*/ 259 h 1124"/>
              <a:gd name="T100" fmla="*/ 216 w 1122"/>
              <a:gd name="T101" fmla="*/ 0 h 1124"/>
              <a:gd name="T102" fmla="*/ 431 w 1122"/>
              <a:gd name="T103" fmla="*/ 348 h 1124"/>
              <a:gd name="T104" fmla="*/ 388 w 1122"/>
              <a:gd name="T105" fmla="*/ 0 h 1124"/>
              <a:gd name="T106" fmla="*/ 1122 w 1122"/>
              <a:gd name="T107" fmla="*/ 259 h 1124"/>
              <a:gd name="T108" fmla="*/ 562 w 1122"/>
              <a:gd name="T109" fmla="*/ 1124 h 1124"/>
              <a:gd name="T110" fmla="*/ 17 w 1122"/>
              <a:gd name="T111" fmla="*/ 1088 h 1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122" h="1124">
                <a:moveTo>
                  <a:pt x="1122" y="691"/>
                </a:moveTo>
                <a:lnTo>
                  <a:pt x="1122" y="1037"/>
                </a:lnTo>
                <a:lnTo>
                  <a:pt x="1118" y="1063"/>
                </a:lnTo>
                <a:lnTo>
                  <a:pt x="1105" y="1088"/>
                </a:lnTo>
                <a:lnTo>
                  <a:pt x="1086" y="1107"/>
                </a:lnTo>
                <a:lnTo>
                  <a:pt x="1063" y="1118"/>
                </a:lnTo>
                <a:lnTo>
                  <a:pt x="1037" y="1124"/>
                </a:lnTo>
                <a:lnTo>
                  <a:pt x="863" y="1124"/>
                </a:lnTo>
                <a:lnTo>
                  <a:pt x="863" y="693"/>
                </a:lnTo>
                <a:lnTo>
                  <a:pt x="1122" y="691"/>
                </a:lnTo>
                <a:close/>
                <a:moveTo>
                  <a:pt x="237" y="432"/>
                </a:moveTo>
                <a:lnTo>
                  <a:pt x="197" y="437"/>
                </a:lnTo>
                <a:lnTo>
                  <a:pt x="161" y="452"/>
                </a:lnTo>
                <a:lnTo>
                  <a:pt x="129" y="475"/>
                </a:lnTo>
                <a:lnTo>
                  <a:pt x="106" y="507"/>
                </a:lnTo>
                <a:lnTo>
                  <a:pt x="91" y="543"/>
                </a:lnTo>
                <a:lnTo>
                  <a:pt x="85" y="583"/>
                </a:lnTo>
                <a:lnTo>
                  <a:pt x="89" y="621"/>
                </a:lnTo>
                <a:lnTo>
                  <a:pt x="102" y="653"/>
                </a:lnTo>
                <a:lnTo>
                  <a:pt x="123" y="683"/>
                </a:lnTo>
                <a:lnTo>
                  <a:pt x="148" y="706"/>
                </a:lnTo>
                <a:lnTo>
                  <a:pt x="180" y="723"/>
                </a:lnTo>
                <a:lnTo>
                  <a:pt x="214" y="732"/>
                </a:lnTo>
                <a:lnTo>
                  <a:pt x="216" y="742"/>
                </a:lnTo>
                <a:lnTo>
                  <a:pt x="216" y="765"/>
                </a:lnTo>
                <a:lnTo>
                  <a:pt x="216" y="793"/>
                </a:lnTo>
                <a:lnTo>
                  <a:pt x="216" y="831"/>
                </a:lnTo>
                <a:lnTo>
                  <a:pt x="216" y="870"/>
                </a:lnTo>
                <a:lnTo>
                  <a:pt x="214" y="910"/>
                </a:lnTo>
                <a:lnTo>
                  <a:pt x="214" y="950"/>
                </a:lnTo>
                <a:lnTo>
                  <a:pt x="214" y="986"/>
                </a:lnTo>
                <a:lnTo>
                  <a:pt x="214" y="1014"/>
                </a:lnTo>
                <a:lnTo>
                  <a:pt x="214" y="1033"/>
                </a:lnTo>
                <a:lnTo>
                  <a:pt x="214" y="1039"/>
                </a:lnTo>
                <a:lnTo>
                  <a:pt x="259" y="1037"/>
                </a:lnTo>
                <a:lnTo>
                  <a:pt x="259" y="732"/>
                </a:lnTo>
                <a:lnTo>
                  <a:pt x="293" y="723"/>
                </a:lnTo>
                <a:lnTo>
                  <a:pt x="326" y="706"/>
                </a:lnTo>
                <a:lnTo>
                  <a:pt x="352" y="683"/>
                </a:lnTo>
                <a:lnTo>
                  <a:pt x="371" y="653"/>
                </a:lnTo>
                <a:lnTo>
                  <a:pt x="384" y="621"/>
                </a:lnTo>
                <a:lnTo>
                  <a:pt x="388" y="583"/>
                </a:lnTo>
                <a:lnTo>
                  <a:pt x="382" y="543"/>
                </a:lnTo>
                <a:lnTo>
                  <a:pt x="367" y="507"/>
                </a:lnTo>
                <a:lnTo>
                  <a:pt x="344" y="475"/>
                </a:lnTo>
                <a:lnTo>
                  <a:pt x="314" y="452"/>
                </a:lnTo>
                <a:lnTo>
                  <a:pt x="276" y="437"/>
                </a:lnTo>
                <a:lnTo>
                  <a:pt x="237" y="432"/>
                </a:lnTo>
                <a:close/>
                <a:moveTo>
                  <a:pt x="770" y="371"/>
                </a:moveTo>
                <a:lnTo>
                  <a:pt x="764" y="371"/>
                </a:lnTo>
                <a:lnTo>
                  <a:pt x="760" y="373"/>
                </a:lnTo>
                <a:lnTo>
                  <a:pt x="757" y="377"/>
                </a:lnTo>
                <a:lnTo>
                  <a:pt x="753" y="382"/>
                </a:lnTo>
                <a:lnTo>
                  <a:pt x="753" y="390"/>
                </a:lnTo>
                <a:lnTo>
                  <a:pt x="753" y="396"/>
                </a:lnTo>
                <a:lnTo>
                  <a:pt x="755" y="399"/>
                </a:lnTo>
                <a:lnTo>
                  <a:pt x="757" y="405"/>
                </a:lnTo>
                <a:lnTo>
                  <a:pt x="760" y="407"/>
                </a:lnTo>
                <a:lnTo>
                  <a:pt x="764" y="409"/>
                </a:lnTo>
                <a:lnTo>
                  <a:pt x="770" y="411"/>
                </a:lnTo>
                <a:lnTo>
                  <a:pt x="774" y="409"/>
                </a:lnTo>
                <a:lnTo>
                  <a:pt x="777" y="407"/>
                </a:lnTo>
                <a:lnTo>
                  <a:pt x="781" y="405"/>
                </a:lnTo>
                <a:lnTo>
                  <a:pt x="785" y="401"/>
                </a:lnTo>
                <a:lnTo>
                  <a:pt x="787" y="396"/>
                </a:lnTo>
                <a:lnTo>
                  <a:pt x="787" y="390"/>
                </a:lnTo>
                <a:lnTo>
                  <a:pt x="787" y="384"/>
                </a:lnTo>
                <a:lnTo>
                  <a:pt x="785" y="379"/>
                </a:lnTo>
                <a:lnTo>
                  <a:pt x="781" y="375"/>
                </a:lnTo>
                <a:lnTo>
                  <a:pt x="777" y="373"/>
                </a:lnTo>
                <a:lnTo>
                  <a:pt x="774" y="371"/>
                </a:lnTo>
                <a:lnTo>
                  <a:pt x="770" y="371"/>
                </a:lnTo>
                <a:close/>
                <a:moveTo>
                  <a:pt x="895" y="322"/>
                </a:moveTo>
                <a:lnTo>
                  <a:pt x="891" y="324"/>
                </a:lnTo>
                <a:lnTo>
                  <a:pt x="887" y="326"/>
                </a:lnTo>
                <a:lnTo>
                  <a:pt x="885" y="329"/>
                </a:lnTo>
                <a:lnTo>
                  <a:pt x="883" y="335"/>
                </a:lnTo>
                <a:lnTo>
                  <a:pt x="881" y="346"/>
                </a:lnTo>
                <a:lnTo>
                  <a:pt x="880" y="365"/>
                </a:lnTo>
                <a:lnTo>
                  <a:pt x="881" y="379"/>
                </a:lnTo>
                <a:lnTo>
                  <a:pt x="881" y="388"/>
                </a:lnTo>
                <a:lnTo>
                  <a:pt x="883" y="396"/>
                </a:lnTo>
                <a:lnTo>
                  <a:pt x="885" y="403"/>
                </a:lnTo>
                <a:lnTo>
                  <a:pt x="887" y="407"/>
                </a:lnTo>
                <a:lnTo>
                  <a:pt x="891" y="409"/>
                </a:lnTo>
                <a:lnTo>
                  <a:pt x="895" y="409"/>
                </a:lnTo>
                <a:lnTo>
                  <a:pt x="899" y="409"/>
                </a:lnTo>
                <a:lnTo>
                  <a:pt x="899" y="409"/>
                </a:lnTo>
                <a:lnTo>
                  <a:pt x="900" y="407"/>
                </a:lnTo>
                <a:lnTo>
                  <a:pt x="904" y="403"/>
                </a:lnTo>
                <a:lnTo>
                  <a:pt x="906" y="397"/>
                </a:lnTo>
                <a:lnTo>
                  <a:pt x="908" y="384"/>
                </a:lnTo>
                <a:lnTo>
                  <a:pt x="908" y="365"/>
                </a:lnTo>
                <a:lnTo>
                  <a:pt x="908" y="358"/>
                </a:lnTo>
                <a:lnTo>
                  <a:pt x="906" y="350"/>
                </a:lnTo>
                <a:lnTo>
                  <a:pt x="902" y="344"/>
                </a:lnTo>
                <a:lnTo>
                  <a:pt x="900" y="339"/>
                </a:lnTo>
                <a:lnTo>
                  <a:pt x="899" y="335"/>
                </a:lnTo>
                <a:lnTo>
                  <a:pt x="897" y="329"/>
                </a:lnTo>
                <a:lnTo>
                  <a:pt x="895" y="326"/>
                </a:lnTo>
                <a:lnTo>
                  <a:pt x="893" y="324"/>
                </a:lnTo>
                <a:lnTo>
                  <a:pt x="895" y="324"/>
                </a:lnTo>
                <a:lnTo>
                  <a:pt x="895" y="322"/>
                </a:lnTo>
                <a:lnTo>
                  <a:pt x="897" y="322"/>
                </a:lnTo>
                <a:lnTo>
                  <a:pt x="895" y="322"/>
                </a:lnTo>
                <a:close/>
                <a:moveTo>
                  <a:pt x="770" y="322"/>
                </a:moveTo>
                <a:lnTo>
                  <a:pt x="762" y="322"/>
                </a:lnTo>
                <a:lnTo>
                  <a:pt x="759" y="326"/>
                </a:lnTo>
                <a:lnTo>
                  <a:pt x="755" y="329"/>
                </a:lnTo>
                <a:lnTo>
                  <a:pt x="755" y="337"/>
                </a:lnTo>
                <a:lnTo>
                  <a:pt x="755" y="343"/>
                </a:lnTo>
                <a:lnTo>
                  <a:pt x="759" y="346"/>
                </a:lnTo>
                <a:lnTo>
                  <a:pt x="762" y="350"/>
                </a:lnTo>
                <a:lnTo>
                  <a:pt x="768" y="352"/>
                </a:lnTo>
                <a:lnTo>
                  <a:pt x="776" y="350"/>
                </a:lnTo>
                <a:lnTo>
                  <a:pt x="779" y="346"/>
                </a:lnTo>
                <a:lnTo>
                  <a:pt x="783" y="343"/>
                </a:lnTo>
                <a:lnTo>
                  <a:pt x="783" y="337"/>
                </a:lnTo>
                <a:lnTo>
                  <a:pt x="783" y="329"/>
                </a:lnTo>
                <a:lnTo>
                  <a:pt x="779" y="326"/>
                </a:lnTo>
                <a:lnTo>
                  <a:pt x="776" y="322"/>
                </a:lnTo>
                <a:lnTo>
                  <a:pt x="770" y="322"/>
                </a:lnTo>
                <a:close/>
                <a:moveTo>
                  <a:pt x="895" y="303"/>
                </a:moveTo>
                <a:lnTo>
                  <a:pt x="904" y="303"/>
                </a:lnTo>
                <a:lnTo>
                  <a:pt x="912" y="305"/>
                </a:lnTo>
                <a:lnTo>
                  <a:pt x="917" y="307"/>
                </a:lnTo>
                <a:lnTo>
                  <a:pt x="923" y="312"/>
                </a:lnTo>
                <a:lnTo>
                  <a:pt x="931" y="326"/>
                </a:lnTo>
                <a:lnTo>
                  <a:pt x="934" y="344"/>
                </a:lnTo>
                <a:lnTo>
                  <a:pt x="936" y="365"/>
                </a:lnTo>
                <a:lnTo>
                  <a:pt x="934" y="386"/>
                </a:lnTo>
                <a:lnTo>
                  <a:pt x="931" y="403"/>
                </a:lnTo>
                <a:lnTo>
                  <a:pt x="923" y="416"/>
                </a:lnTo>
                <a:lnTo>
                  <a:pt x="917" y="422"/>
                </a:lnTo>
                <a:lnTo>
                  <a:pt x="912" y="428"/>
                </a:lnTo>
                <a:lnTo>
                  <a:pt x="904" y="430"/>
                </a:lnTo>
                <a:lnTo>
                  <a:pt x="895" y="432"/>
                </a:lnTo>
                <a:lnTo>
                  <a:pt x="887" y="430"/>
                </a:lnTo>
                <a:lnTo>
                  <a:pt x="880" y="426"/>
                </a:lnTo>
                <a:lnTo>
                  <a:pt x="872" y="422"/>
                </a:lnTo>
                <a:lnTo>
                  <a:pt x="866" y="414"/>
                </a:lnTo>
                <a:lnTo>
                  <a:pt x="861" y="403"/>
                </a:lnTo>
                <a:lnTo>
                  <a:pt x="857" y="386"/>
                </a:lnTo>
                <a:lnTo>
                  <a:pt x="855" y="365"/>
                </a:lnTo>
                <a:lnTo>
                  <a:pt x="857" y="344"/>
                </a:lnTo>
                <a:lnTo>
                  <a:pt x="861" y="326"/>
                </a:lnTo>
                <a:lnTo>
                  <a:pt x="868" y="312"/>
                </a:lnTo>
                <a:lnTo>
                  <a:pt x="874" y="307"/>
                </a:lnTo>
                <a:lnTo>
                  <a:pt x="880" y="305"/>
                </a:lnTo>
                <a:lnTo>
                  <a:pt x="887" y="303"/>
                </a:lnTo>
                <a:lnTo>
                  <a:pt x="895" y="303"/>
                </a:lnTo>
                <a:close/>
                <a:moveTo>
                  <a:pt x="768" y="303"/>
                </a:moveTo>
                <a:lnTo>
                  <a:pt x="777" y="303"/>
                </a:lnTo>
                <a:lnTo>
                  <a:pt x="785" y="303"/>
                </a:lnTo>
                <a:lnTo>
                  <a:pt x="791" y="305"/>
                </a:lnTo>
                <a:lnTo>
                  <a:pt x="796" y="309"/>
                </a:lnTo>
                <a:lnTo>
                  <a:pt x="800" y="314"/>
                </a:lnTo>
                <a:lnTo>
                  <a:pt x="804" y="320"/>
                </a:lnTo>
                <a:lnTo>
                  <a:pt x="806" y="327"/>
                </a:lnTo>
                <a:lnTo>
                  <a:pt x="806" y="335"/>
                </a:lnTo>
                <a:lnTo>
                  <a:pt x="804" y="343"/>
                </a:lnTo>
                <a:lnTo>
                  <a:pt x="802" y="350"/>
                </a:lnTo>
                <a:lnTo>
                  <a:pt x="796" y="356"/>
                </a:lnTo>
                <a:lnTo>
                  <a:pt x="789" y="360"/>
                </a:lnTo>
                <a:lnTo>
                  <a:pt x="795" y="363"/>
                </a:lnTo>
                <a:lnTo>
                  <a:pt x="800" y="367"/>
                </a:lnTo>
                <a:lnTo>
                  <a:pt x="804" y="373"/>
                </a:lnTo>
                <a:lnTo>
                  <a:pt x="808" y="379"/>
                </a:lnTo>
                <a:lnTo>
                  <a:pt x="810" y="384"/>
                </a:lnTo>
                <a:lnTo>
                  <a:pt x="810" y="390"/>
                </a:lnTo>
                <a:lnTo>
                  <a:pt x="810" y="399"/>
                </a:lnTo>
                <a:lnTo>
                  <a:pt x="808" y="405"/>
                </a:lnTo>
                <a:lnTo>
                  <a:pt x="804" y="413"/>
                </a:lnTo>
                <a:lnTo>
                  <a:pt x="798" y="418"/>
                </a:lnTo>
                <a:lnTo>
                  <a:pt x="793" y="424"/>
                </a:lnTo>
                <a:lnTo>
                  <a:pt x="787" y="428"/>
                </a:lnTo>
                <a:lnTo>
                  <a:pt x="779" y="430"/>
                </a:lnTo>
                <a:lnTo>
                  <a:pt x="770" y="432"/>
                </a:lnTo>
                <a:lnTo>
                  <a:pt x="762" y="432"/>
                </a:lnTo>
                <a:lnTo>
                  <a:pt x="755" y="428"/>
                </a:lnTo>
                <a:lnTo>
                  <a:pt x="747" y="424"/>
                </a:lnTo>
                <a:lnTo>
                  <a:pt x="742" y="420"/>
                </a:lnTo>
                <a:lnTo>
                  <a:pt x="736" y="414"/>
                </a:lnTo>
                <a:lnTo>
                  <a:pt x="732" y="407"/>
                </a:lnTo>
                <a:lnTo>
                  <a:pt x="730" y="399"/>
                </a:lnTo>
                <a:lnTo>
                  <a:pt x="728" y="392"/>
                </a:lnTo>
                <a:lnTo>
                  <a:pt x="730" y="382"/>
                </a:lnTo>
                <a:lnTo>
                  <a:pt x="734" y="373"/>
                </a:lnTo>
                <a:lnTo>
                  <a:pt x="738" y="367"/>
                </a:lnTo>
                <a:lnTo>
                  <a:pt x="743" y="363"/>
                </a:lnTo>
                <a:lnTo>
                  <a:pt x="749" y="360"/>
                </a:lnTo>
                <a:lnTo>
                  <a:pt x="743" y="358"/>
                </a:lnTo>
                <a:lnTo>
                  <a:pt x="740" y="354"/>
                </a:lnTo>
                <a:lnTo>
                  <a:pt x="736" y="350"/>
                </a:lnTo>
                <a:lnTo>
                  <a:pt x="732" y="343"/>
                </a:lnTo>
                <a:lnTo>
                  <a:pt x="732" y="335"/>
                </a:lnTo>
                <a:lnTo>
                  <a:pt x="732" y="327"/>
                </a:lnTo>
                <a:lnTo>
                  <a:pt x="734" y="320"/>
                </a:lnTo>
                <a:lnTo>
                  <a:pt x="738" y="314"/>
                </a:lnTo>
                <a:lnTo>
                  <a:pt x="742" y="309"/>
                </a:lnTo>
                <a:lnTo>
                  <a:pt x="747" y="305"/>
                </a:lnTo>
                <a:lnTo>
                  <a:pt x="753" y="303"/>
                </a:lnTo>
                <a:lnTo>
                  <a:pt x="760" y="303"/>
                </a:lnTo>
                <a:lnTo>
                  <a:pt x="768" y="303"/>
                </a:lnTo>
                <a:close/>
                <a:moveTo>
                  <a:pt x="645" y="303"/>
                </a:moveTo>
                <a:lnTo>
                  <a:pt x="655" y="303"/>
                </a:lnTo>
                <a:lnTo>
                  <a:pt x="662" y="303"/>
                </a:lnTo>
                <a:lnTo>
                  <a:pt x="668" y="307"/>
                </a:lnTo>
                <a:lnTo>
                  <a:pt x="673" y="310"/>
                </a:lnTo>
                <a:lnTo>
                  <a:pt x="679" y="316"/>
                </a:lnTo>
                <a:lnTo>
                  <a:pt x="681" y="322"/>
                </a:lnTo>
                <a:lnTo>
                  <a:pt x="683" y="329"/>
                </a:lnTo>
                <a:lnTo>
                  <a:pt x="685" y="337"/>
                </a:lnTo>
                <a:lnTo>
                  <a:pt x="683" y="344"/>
                </a:lnTo>
                <a:lnTo>
                  <a:pt x="681" y="352"/>
                </a:lnTo>
                <a:lnTo>
                  <a:pt x="677" y="361"/>
                </a:lnTo>
                <a:lnTo>
                  <a:pt x="672" y="369"/>
                </a:lnTo>
                <a:lnTo>
                  <a:pt x="668" y="373"/>
                </a:lnTo>
                <a:lnTo>
                  <a:pt x="662" y="379"/>
                </a:lnTo>
                <a:lnTo>
                  <a:pt x="656" y="384"/>
                </a:lnTo>
                <a:lnTo>
                  <a:pt x="649" y="390"/>
                </a:lnTo>
                <a:lnTo>
                  <a:pt x="645" y="396"/>
                </a:lnTo>
                <a:lnTo>
                  <a:pt x="641" y="397"/>
                </a:lnTo>
                <a:lnTo>
                  <a:pt x="638" y="405"/>
                </a:lnTo>
                <a:lnTo>
                  <a:pt x="685" y="405"/>
                </a:lnTo>
                <a:lnTo>
                  <a:pt x="685" y="430"/>
                </a:lnTo>
                <a:lnTo>
                  <a:pt x="607" y="430"/>
                </a:lnTo>
                <a:lnTo>
                  <a:pt x="607" y="420"/>
                </a:lnTo>
                <a:lnTo>
                  <a:pt x="611" y="411"/>
                </a:lnTo>
                <a:lnTo>
                  <a:pt x="615" y="403"/>
                </a:lnTo>
                <a:lnTo>
                  <a:pt x="617" y="397"/>
                </a:lnTo>
                <a:lnTo>
                  <a:pt x="621" y="394"/>
                </a:lnTo>
                <a:lnTo>
                  <a:pt x="624" y="386"/>
                </a:lnTo>
                <a:lnTo>
                  <a:pt x="630" y="380"/>
                </a:lnTo>
                <a:lnTo>
                  <a:pt x="636" y="373"/>
                </a:lnTo>
                <a:lnTo>
                  <a:pt x="643" y="367"/>
                </a:lnTo>
                <a:lnTo>
                  <a:pt x="649" y="361"/>
                </a:lnTo>
                <a:lnTo>
                  <a:pt x="653" y="356"/>
                </a:lnTo>
                <a:lnTo>
                  <a:pt x="656" y="354"/>
                </a:lnTo>
                <a:lnTo>
                  <a:pt x="660" y="346"/>
                </a:lnTo>
                <a:lnTo>
                  <a:pt x="660" y="339"/>
                </a:lnTo>
                <a:lnTo>
                  <a:pt x="660" y="333"/>
                </a:lnTo>
                <a:lnTo>
                  <a:pt x="658" y="329"/>
                </a:lnTo>
                <a:lnTo>
                  <a:pt x="656" y="326"/>
                </a:lnTo>
                <a:lnTo>
                  <a:pt x="651" y="324"/>
                </a:lnTo>
                <a:lnTo>
                  <a:pt x="645" y="322"/>
                </a:lnTo>
                <a:lnTo>
                  <a:pt x="639" y="322"/>
                </a:lnTo>
                <a:lnTo>
                  <a:pt x="636" y="324"/>
                </a:lnTo>
                <a:lnTo>
                  <a:pt x="632" y="327"/>
                </a:lnTo>
                <a:lnTo>
                  <a:pt x="630" y="331"/>
                </a:lnTo>
                <a:lnTo>
                  <a:pt x="628" y="335"/>
                </a:lnTo>
                <a:lnTo>
                  <a:pt x="628" y="341"/>
                </a:lnTo>
                <a:lnTo>
                  <a:pt x="609" y="339"/>
                </a:lnTo>
                <a:lnTo>
                  <a:pt x="613" y="322"/>
                </a:lnTo>
                <a:lnTo>
                  <a:pt x="622" y="309"/>
                </a:lnTo>
                <a:lnTo>
                  <a:pt x="628" y="305"/>
                </a:lnTo>
                <a:lnTo>
                  <a:pt x="632" y="303"/>
                </a:lnTo>
                <a:lnTo>
                  <a:pt x="638" y="303"/>
                </a:lnTo>
                <a:lnTo>
                  <a:pt x="645" y="303"/>
                </a:lnTo>
                <a:close/>
                <a:moveTo>
                  <a:pt x="477" y="259"/>
                </a:moveTo>
                <a:lnTo>
                  <a:pt x="477" y="263"/>
                </a:lnTo>
                <a:lnTo>
                  <a:pt x="477" y="271"/>
                </a:lnTo>
                <a:lnTo>
                  <a:pt x="477" y="284"/>
                </a:lnTo>
                <a:lnTo>
                  <a:pt x="477" y="301"/>
                </a:lnTo>
                <a:lnTo>
                  <a:pt x="479" y="322"/>
                </a:lnTo>
                <a:lnTo>
                  <a:pt x="481" y="346"/>
                </a:lnTo>
                <a:lnTo>
                  <a:pt x="486" y="371"/>
                </a:lnTo>
                <a:lnTo>
                  <a:pt x="496" y="396"/>
                </a:lnTo>
                <a:lnTo>
                  <a:pt x="507" y="422"/>
                </a:lnTo>
                <a:lnTo>
                  <a:pt x="520" y="449"/>
                </a:lnTo>
                <a:lnTo>
                  <a:pt x="541" y="473"/>
                </a:lnTo>
                <a:lnTo>
                  <a:pt x="564" y="498"/>
                </a:lnTo>
                <a:lnTo>
                  <a:pt x="592" y="517"/>
                </a:lnTo>
                <a:lnTo>
                  <a:pt x="626" y="536"/>
                </a:lnTo>
                <a:lnTo>
                  <a:pt x="668" y="549"/>
                </a:lnTo>
                <a:lnTo>
                  <a:pt x="715" y="556"/>
                </a:lnTo>
                <a:lnTo>
                  <a:pt x="768" y="560"/>
                </a:lnTo>
                <a:lnTo>
                  <a:pt x="772" y="560"/>
                </a:lnTo>
                <a:lnTo>
                  <a:pt x="779" y="560"/>
                </a:lnTo>
                <a:lnTo>
                  <a:pt x="793" y="560"/>
                </a:lnTo>
                <a:lnTo>
                  <a:pt x="810" y="560"/>
                </a:lnTo>
                <a:lnTo>
                  <a:pt x="829" y="558"/>
                </a:lnTo>
                <a:lnTo>
                  <a:pt x="849" y="553"/>
                </a:lnTo>
                <a:lnTo>
                  <a:pt x="874" y="547"/>
                </a:lnTo>
                <a:lnTo>
                  <a:pt x="897" y="536"/>
                </a:lnTo>
                <a:lnTo>
                  <a:pt x="921" y="522"/>
                </a:lnTo>
                <a:lnTo>
                  <a:pt x="946" y="503"/>
                </a:lnTo>
                <a:lnTo>
                  <a:pt x="968" y="479"/>
                </a:lnTo>
                <a:lnTo>
                  <a:pt x="987" y="449"/>
                </a:lnTo>
                <a:lnTo>
                  <a:pt x="1006" y="413"/>
                </a:lnTo>
                <a:lnTo>
                  <a:pt x="1020" y="369"/>
                </a:lnTo>
                <a:lnTo>
                  <a:pt x="1029" y="318"/>
                </a:lnTo>
                <a:lnTo>
                  <a:pt x="1035" y="259"/>
                </a:lnTo>
                <a:lnTo>
                  <a:pt x="477" y="259"/>
                </a:lnTo>
                <a:close/>
                <a:moveTo>
                  <a:pt x="564" y="85"/>
                </a:moveTo>
                <a:lnTo>
                  <a:pt x="562" y="85"/>
                </a:lnTo>
                <a:lnTo>
                  <a:pt x="554" y="85"/>
                </a:lnTo>
                <a:lnTo>
                  <a:pt x="545" y="89"/>
                </a:lnTo>
                <a:lnTo>
                  <a:pt x="532" y="95"/>
                </a:lnTo>
                <a:lnTo>
                  <a:pt x="518" y="104"/>
                </a:lnTo>
                <a:lnTo>
                  <a:pt x="505" y="116"/>
                </a:lnTo>
                <a:lnTo>
                  <a:pt x="494" y="133"/>
                </a:lnTo>
                <a:lnTo>
                  <a:pt x="484" y="153"/>
                </a:lnTo>
                <a:lnTo>
                  <a:pt x="477" y="182"/>
                </a:lnTo>
                <a:lnTo>
                  <a:pt x="475" y="216"/>
                </a:lnTo>
                <a:lnTo>
                  <a:pt x="1031" y="216"/>
                </a:lnTo>
                <a:lnTo>
                  <a:pt x="1031" y="212"/>
                </a:lnTo>
                <a:lnTo>
                  <a:pt x="1031" y="203"/>
                </a:lnTo>
                <a:lnTo>
                  <a:pt x="1031" y="187"/>
                </a:lnTo>
                <a:lnTo>
                  <a:pt x="1027" y="169"/>
                </a:lnTo>
                <a:lnTo>
                  <a:pt x="1018" y="148"/>
                </a:lnTo>
                <a:lnTo>
                  <a:pt x="1003" y="127"/>
                </a:lnTo>
                <a:lnTo>
                  <a:pt x="980" y="106"/>
                </a:lnTo>
                <a:lnTo>
                  <a:pt x="950" y="87"/>
                </a:lnTo>
                <a:lnTo>
                  <a:pt x="950" y="91"/>
                </a:lnTo>
                <a:lnTo>
                  <a:pt x="946" y="100"/>
                </a:lnTo>
                <a:lnTo>
                  <a:pt x="942" y="114"/>
                </a:lnTo>
                <a:lnTo>
                  <a:pt x="934" y="129"/>
                </a:lnTo>
                <a:lnTo>
                  <a:pt x="925" y="144"/>
                </a:lnTo>
                <a:lnTo>
                  <a:pt x="910" y="157"/>
                </a:lnTo>
                <a:lnTo>
                  <a:pt x="893" y="167"/>
                </a:lnTo>
                <a:lnTo>
                  <a:pt x="868" y="170"/>
                </a:lnTo>
                <a:lnTo>
                  <a:pt x="864" y="170"/>
                </a:lnTo>
                <a:lnTo>
                  <a:pt x="851" y="165"/>
                </a:lnTo>
                <a:lnTo>
                  <a:pt x="836" y="159"/>
                </a:lnTo>
                <a:lnTo>
                  <a:pt x="817" y="148"/>
                </a:lnTo>
                <a:lnTo>
                  <a:pt x="798" y="133"/>
                </a:lnTo>
                <a:lnTo>
                  <a:pt x="781" y="112"/>
                </a:lnTo>
                <a:lnTo>
                  <a:pt x="772" y="87"/>
                </a:lnTo>
                <a:lnTo>
                  <a:pt x="770" y="91"/>
                </a:lnTo>
                <a:lnTo>
                  <a:pt x="762" y="100"/>
                </a:lnTo>
                <a:lnTo>
                  <a:pt x="753" y="114"/>
                </a:lnTo>
                <a:lnTo>
                  <a:pt x="742" y="129"/>
                </a:lnTo>
                <a:lnTo>
                  <a:pt x="725" y="144"/>
                </a:lnTo>
                <a:lnTo>
                  <a:pt x="706" y="157"/>
                </a:lnTo>
                <a:lnTo>
                  <a:pt x="687" y="167"/>
                </a:lnTo>
                <a:lnTo>
                  <a:pt x="664" y="170"/>
                </a:lnTo>
                <a:lnTo>
                  <a:pt x="660" y="170"/>
                </a:lnTo>
                <a:lnTo>
                  <a:pt x="651" y="170"/>
                </a:lnTo>
                <a:lnTo>
                  <a:pt x="638" y="169"/>
                </a:lnTo>
                <a:lnTo>
                  <a:pt x="622" y="165"/>
                </a:lnTo>
                <a:lnTo>
                  <a:pt x="605" y="159"/>
                </a:lnTo>
                <a:lnTo>
                  <a:pt x="590" y="148"/>
                </a:lnTo>
                <a:lnTo>
                  <a:pt x="577" y="133"/>
                </a:lnTo>
                <a:lnTo>
                  <a:pt x="568" y="112"/>
                </a:lnTo>
                <a:lnTo>
                  <a:pt x="564" y="85"/>
                </a:lnTo>
                <a:close/>
                <a:moveTo>
                  <a:pt x="87" y="0"/>
                </a:moveTo>
                <a:lnTo>
                  <a:pt x="172" y="0"/>
                </a:lnTo>
                <a:lnTo>
                  <a:pt x="172" y="259"/>
                </a:lnTo>
                <a:lnTo>
                  <a:pt x="0" y="259"/>
                </a:lnTo>
                <a:lnTo>
                  <a:pt x="0" y="87"/>
                </a:lnTo>
                <a:lnTo>
                  <a:pt x="4" y="61"/>
                </a:lnTo>
                <a:lnTo>
                  <a:pt x="17" y="36"/>
                </a:lnTo>
                <a:lnTo>
                  <a:pt x="36" y="17"/>
                </a:lnTo>
                <a:lnTo>
                  <a:pt x="59" y="6"/>
                </a:lnTo>
                <a:lnTo>
                  <a:pt x="87" y="0"/>
                </a:lnTo>
                <a:close/>
                <a:moveTo>
                  <a:pt x="216" y="0"/>
                </a:moveTo>
                <a:lnTo>
                  <a:pt x="343" y="0"/>
                </a:lnTo>
                <a:lnTo>
                  <a:pt x="343" y="303"/>
                </a:lnTo>
                <a:lnTo>
                  <a:pt x="388" y="303"/>
                </a:lnTo>
                <a:lnTo>
                  <a:pt x="388" y="346"/>
                </a:lnTo>
                <a:lnTo>
                  <a:pt x="443" y="390"/>
                </a:lnTo>
                <a:lnTo>
                  <a:pt x="435" y="371"/>
                </a:lnTo>
                <a:lnTo>
                  <a:pt x="431" y="348"/>
                </a:lnTo>
                <a:lnTo>
                  <a:pt x="430" y="324"/>
                </a:lnTo>
                <a:lnTo>
                  <a:pt x="431" y="299"/>
                </a:lnTo>
                <a:lnTo>
                  <a:pt x="431" y="278"/>
                </a:lnTo>
                <a:lnTo>
                  <a:pt x="433" y="263"/>
                </a:lnTo>
                <a:lnTo>
                  <a:pt x="435" y="259"/>
                </a:lnTo>
                <a:lnTo>
                  <a:pt x="388" y="259"/>
                </a:lnTo>
                <a:lnTo>
                  <a:pt x="388" y="0"/>
                </a:lnTo>
                <a:lnTo>
                  <a:pt x="1037" y="0"/>
                </a:lnTo>
                <a:lnTo>
                  <a:pt x="1063" y="6"/>
                </a:lnTo>
                <a:lnTo>
                  <a:pt x="1086" y="17"/>
                </a:lnTo>
                <a:lnTo>
                  <a:pt x="1105" y="36"/>
                </a:lnTo>
                <a:lnTo>
                  <a:pt x="1118" y="61"/>
                </a:lnTo>
                <a:lnTo>
                  <a:pt x="1122" y="87"/>
                </a:lnTo>
                <a:lnTo>
                  <a:pt x="1122" y="259"/>
                </a:lnTo>
                <a:lnTo>
                  <a:pt x="1078" y="259"/>
                </a:lnTo>
                <a:lnTo>
                  <a:pt x="1050" y="433"/>
                </a:lnTo>
                <a:lnTo>
                  <a:pt x="1122" y="432"/>
                </a:lnTo>
                <a:lnTo>
                  <a:pt x="1122" y="649"/>
                </a:lnTo>
                <a:lnTo>
                  <a:pt x="819" y="647"/>
                </a:lnTo>
                <a:lnTo>
                  <a:pt x="819" y="1124"/>
                </a:lnTo>
                <a:lnTo>
                  <a:pt x="562" y="1124"/>
                </a:lnTo>
                <a:lnTo>
                  <a:pt x="560" y="821"/>
                </a:lnTo>
                <a:lnTo>
                  <a:pt x="515" y="819"/>
                </a:lnTo>
                <a:lnTo>
                  <a:pt x="515" y="1124"/>
                </a:lnTo>
                <a:lnTo>
                  <a:pt x="87" y="1124"/>
                </a:lnTo>
                <a:lnTo>
                  <a:pt x="59" y="1118"/>
                </a:lnTo>
                <a:lnTo>
                  <a:pt x="36" y="1107"/>
                </a:lnTo>
                <a:lnTo>
                  <a:pt x="17" y="1088"/>
                </a:lnTo>
                <a:lnTo>
                  <a:pt x="4" y="1063"/>
                </a:lnTo>
                <a:lnTo>
                  <a:pt x="0" y="1037"/>
                </a:lnTo>
                <a:lnTo>
                  <a:pt x="0" y="301"/>
                </a:lnTo>
                <a:lnTo>
                  <a:pt x="216" y="301"/>
                </a:lnTo>
                <a:lnTo>
                  <a:pt x="216" y="0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246" name="グループ化 245"/>
          <p:cNvGrpSpPr/>
          <p:nvPr/>
        </p:nvGrpSpPr>
        <p:grpSpPr>
          <a:xfrm>
            <a:off x="4938051" y="1944171"/>
            <a:ext cx="510036" cy="266952"/>
            <a:chOff x="198120" y="4423569"/>
            <a:chExt cx="971474" cy="508468"/>
          </a:xfrm>
        </p:grpSpPr>
        <p:grpSp>
          <p:nvGrpSpPr>
            <p:cNvPr id="247" name="グループ化 246"/>
            <p:cNvGrpSpPr/>
            <p:nvPr/>
          </p:nvGrpSpPr>
          <p:grpSpPr>
            <a:xfrm rot="10800000">
              <a:off x="790216" y="4423569"/>
              <a:ext cx="379378" cy="407564"/>
              <a:chOff x="826552" y="513887"/>
              <a:chExt cx="640204" cy="687767"/>
            </a:xfrm>
          </p:grpSpPr>
          <p:sp>
            <p:nvSpPr>
              <p:cNvPr id="252" name="Freeform 11"/>
              <p:cNvSpPr>
                <a:spLocks noChangeAspect="1" noEditPoints="1"/>
              </p:cNvSpPr>
              <p:nvPr/>
            </p:nvSpPr>
            <p:spPr bwMode="auto">
              <a:xfrm rot="16200000">
                <a:off x="767788" y="572651"/>
                <a:ext cx="687767" cy="570240"/>
              </a:xfrm>
              <a:custGeom>
                <a:avLst/>
                <a:gdLst>
                  <a:gd name="T0" fmla="*/ 633 w 1201"/>
                  <a:gd name="T1" fmla="*/ 834 h 1038"/>
                  <a:gd name="T2" fmla="*/ 685 w 1201"/>
                  <a:gd name="T3" fmla="*/ 872 h 1038"/>
                  <a:gd name="T4" fmla="*/ 703 w 1201"/>
                  <a:gd name="T5" fmla="*/ 934 h 1038"/>
                  <a:gd name="T6" fmla="*/ 685 w 1201"/>
                  <a:gd name="T7" fmla="*/ 997 h 1038"/>
                  <a:gd name="T8" fmla="*/ 633 w 1201"/>
                  <a:gd name="T9" fmla="*/ 1033 h 1038"/>
                  <a:gd name="T10" fmla="*/ 565 w 1201"/>
                  <a:gd name="T11" fmla="*/ 1033 h 1038"/>
                  <a:gd name="T12" fmla="*/ 514 w 1201"/>
                  <a:gd name="T13" fmla="*/ 997 h 1038"/>
                  <a:gd name="T14" fmla="*/ 495 w 1201"/>
                  <a:gd name="T15" fmla="*/ 934 h 1038"/>
                  <a:gd name="T16" fmla="*/ 514 w 1201"/>
                  <a:gd name="T17" fmla="*/ 872 h 1038"/>
                  <a:gd name="T18" fmla="*/ 565 w 1201"/>
                  <a:gd name="T19" fmla="*/ 834 h 1038"/>
                  <a:gd name="T20" fmla="*/ 599 w 1201"/>
                  <a:gd name="T21" fmla="*/ 554 h 1038"/>
                  <a:gd name="T22" fmla="*/ 715 w 1201"/>
                  <a:gd name="T23" fmla="*/ 575 h 1038"/>
                  <a:gd name="T24" fmla="*/ 813 w 1201"/>
                  <a:gd name="T25" fmla="*/ 634 h 1038"/>
                  <a:gd name="T26" fmla="*/ 771 w 1201"/>
                  <a:gd name="T27" fmla="*/ 777 h 1038"/>
                  <a:gd name="T28" fmla="*/ 715 w 1201"/>
                  <a:gd name="T29" fmla="*/ 723 h 1038"/>
                  <a:gd name="T30" fmla="*/ 641 w 1201"/>
                  <a:gd name="T31" fmla="*/ 692 h 1038"/>
                  <a:gd name="T32" fmla="*/ 552 w 1201"/>
                  <a:gd name="T33" fmla="*/ 694 h 1038"/>
                  <a:gd name="T34" fmla="*/ 471 w 1201"/>
                  <a:gd name="T35" fmla="*/ 732 h 1038"/>
                  <a:gd name="T36" fmla="*/ 342 w 1201"/>
                  <a:gd name="T37" fmla="*/ 675 h 1038"/>
                  <a:gd name="T38" fmla="*/ 431 w 1201"/>
                  <a:gd name="T39" fmla="*/ 602 h 1038"/>
                  <a:gd name="T40" fmla="*/ 539 w 1201"/>
                  <a:gd name="T41" fmla="*/ 560 h 1038"/>
                  <a:gd name="T42" fmla="*/ 599 w 1201"/>
                  <a:gd name="T43" fmla="*/ 280 h 1038"/>
                  <a:gd name="T44" fmla="*/ 764 w 1201"/>
                  <a:gd name="T45" fmla="*/ 301 h 1038"/>
                  <a:gd name="T46" fmla="*/ 910 w 1201"/>
                  <a:gd name="T47" fmla="*/ 363 h 1038"/>
                  <a:gd name="T48" fmla="*/ 1036 w 1201"/>
                  <a:gd name="T49" fmla="*/ 458 h 1038"/>
                  <a:gd name="T50" fmla="*/ 902 w 1201"/>
                  <a:gd name="T51" fmla="*/ 520 h 1038"/>
                  <a:gd name="T52" fmla="*/ 792 w 1201"/>
                  <a:gd name="T53" fmla="*/ 454 h 1038"/>
                  <a:gd name="T54" fmla="*/ 667 w 1201"/>
                  <a:gd name="T55" fmla="*/ 420 h 1038"/>
                  <a:gd name="T56" fmla="*/ 533 w 1201"/>
                  <a:gd name="T57" fmla="*/ 420 h 1038"/>
                  <a:gd name="T58" fmla="*/ 410 w 1201"/>
                  <a:gd name="T59" fmla="*/ 452 h 1038"/>
                  <a:gd name="T60" fmla="*/ 301 w 1201"/>
                  <a:gd name="T61" fmla="*/ 516 h 1038"/>
                  <a:gd name="T62" fmla="*/ 170 w 1201"/>
                  <a:gd name="T63" fmla="*/ 452 h 1038"/>
                  <a:gd name="T64" fmla="*/ 293 w 1201"/>
                  <a:gd name="T65" fmla="*/ 359 h 1038"/>
                  <a:gd name="T66" fmla="*/ 439 w 1201"/>
                  <a:gd name="T67" fmla="*/ 301 h 1038"/>
                  <a:gd name="T68" fmla="*/ 599 w 1201"/>
                  <a:gd name="T69" fmla="*/ 280 h 1038"/>
                  <a:gd name="T70" fmla="*/ 698 w 1201"/>
                  <a:gd name="T71" fmla="*/ 6 h 1038"/>
                  <a:gd name="T72" fmla="*/ 883 w 1201"/>
                  <a:gd name="T73" fmla="*/ 46 h 1038"/>
                  <a:gd name="T74" fmla="*/ 1051 w 1201"/>
                  <a:gd name="T75" fmla="*/ 121 h 1038"/>
                  <a:gd name="T76" fmla="*/ 1201 w 1201"/>
                  <a:gd name="T77" fmla="*/ 229 h 1038"/>
                  <a:gd name="T78" fmla="*/ 1053 w 1201"/>
                  <a:gd name="T79" fmla="*/ 286 h 1038"/>
                  <a:gd name="T80" fmla="*/ 917 w 1201"/>
                  <a:gd name="T81" fmla="*/ 206 h 1038"/>
                  <a:gd name="T82" fmla="*/ 764 w 1201"/>
                  <a:gd name="T83" fmla="*/ 155 h 1038"/>
                  <a:gd name="T84" fmla="*/ 599 w 1201"/>
                  <a:gd name="T85" fmla="*/ 138 h 1038"/>
                  <a:gd name="T86" fmla="*/ 435 w 1201"/>
                  <a:gd name="T87" fmla="*/ 155 h 1038"/>
                  <a:gd name="T88" fmla="*/ 282 w 1201"/>
                  <a:gd name="T89" fmla="*/ 206 h 1038"/>
                  <a:gd name="T90" fmla="*/ 146 w 1201"/>
                  <a:gd name="T91" fmla="*/ 288 h 1038"/>
                  <a:gd name="T92" fmla="*/ 0 w 1201"/>
                  <a:gd name="T93" fmla="*/ 227 h 1038"/>
                  <a:gd name="T94" fmla="*/ 147 w 1201"/>
                  <a:gd name="T95" fmla="*/ 121 h 1038"/>
                  <a:gd name="T96" fmla="*/ 318 w 1201"/>
                  <a:gd name="T97" fmla="*/ 46 h 1038"/>
                  <a:gd name="T98" fmla="*/ 503 w 1201"/>
                  <a:gd name="T99" fmla="*/ 6 h 1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01" h="1038">
                    <a:moveTo>
                      <a:pt x="599" y="828"/>
                    </a:moveTo>
                    <a:lnTo>
                      <a:pt x="633" y="834"/>
                    </a:lnTo>
                    <a:lnTo>
                      <a:pt x="662" y="849"/>
                    </a:lnTo>
                    <a:lnTo>
                      <a:pt x="685" y="872"/>
                    </a:lnTo>
                    <a:lnTo>
                      <a:pt x="700" y="900"/>
                    </a:lnTo>
                    <a:lnTo>
                      <a:pt x="703" y="934"/>
                    </a:lnTo>
                    <a:lnTo>
                      <a:pt x="700" y="967"/>
                    </a:lnTo>
                    <a:lnTo>
                      <a:pt x="685" y="997"/>
                    </a:lnTo>
                    <a:lnTo>
                      <a:pt x="662" y="1019"/>
                    </a:lnTo>
                    <a:lnTo>
                      <a:pt x="633" y="1033"/>
                    </a:lnTo>
                    <a:lnTo>
                      <a:pt x="599" y="1038"/>
                    </a:lnTo>
                    <a:lnTo>
                      <a:pt x="565" y="1033"/>
                    </a:lnTo>
                    <a:lnTo>
                      <a:pt x="537" y="1019"/>
                    </a:lnTo>
                    <a:lnTo>
                      <a:pt x="514" y="997"/>
                    </a:lnTo>
                    <a:lnTo>
                      <a:pt x="499" y="967"/>
                    </a:lnTo>
                    <a:lnTo>
                      <a:pt x="495" y="934"/>
                    </a:lnTo>
                    <a:lnTo>
                      <a:pt x="499" y="900"/>
                    </a:lnTo>
                    <a:lnTo>
                      <a:pt x="514" y="872"/>
                    </a:lnTo>
                    <a:lnTo>
                      <a:pt x="537" y="849"/>
                    </a:lnTo>
                    <a:lnTo>
                      <a:pt x="565" y="834"/>
                    </a:lnTo>
                    <a:lnTo>
                      <a:pt x="599" y="828"/>
                    </a:lnTo>
                    <a:close/>
                    <a:moveTo>
                      <a:pt x="599" y="554"/>
                    </a:moveTo>
                    <a:lnTo>
                      <a:pt x="658" y="560"/>
                    </a:lnTo>
                    <a:lnTo>
                      <a:pt x="715" y="575"/>
                    </a:lnTo>
                    <a:lnTo>
                      <a:pt x="766" y="602"/>
                    </a:lnTo>
                    <a:lnTo>
                      <a:pt x="813" y="634"/>
                    </a:lnTo>
                    <a:lnTo>
                      <a:pt x="855" y="671"/>
                    </a:lnTo>
                    <a:lnTo>
                      <a:pt x="771" y="777"/>
                    </a:lnTo>
                    <a:lnTo>
                      <a:pt x="745" y="747"/>
                    </a:lnTo>
                    <a:lnTo>
                      <a:pt x="715" y="723"/>
                    </a:lnTo>
                    <a:lnTo>
                      <a:pt x="679" y="704"/>
                    </a:lnTo>
                    <a:lnTo>
                      <a:pt x="641" y="692"/>
                    </a:lnTo>
                    <a:lnTo>
                      <a:pt x="599" y="689"/>
                    </a:lnTo>
                    <a:lnTo>
                      <a:pt x="552" y="694"/>
                    </a:lnTo>
                    <a:lnTo>
                      <a:pt x="509" y="709"/>
                    </a:lnTo>
                    <a:lnTo>
                      <a:pt x="471" y="732"/>
                    </a:lnTo>
                    <a:lnTo>
                      <a:pt x="439" y="762"/>
                    </a:lnTo>
                    <a:lnTo>
                      <a:pt x="342" y="675"/>
                    </a:lnTo>
                    <a:lnTo>
                      <a:pt x="384" y="636"/>
                    </a:lnTo>
                    <a:lnTo>
                      <a:pt x="431" y="602"/>
                    </a:lnTo>
                    <a:lnTo>
                      <a:pt x="482" y="577"/>
                    </a:lnTo>
                    <a:lnTo>
                      <a:pt x="539" y="560"/>
                    </a:lnTo>
                    <a:lnTo>
                      <a:pt x="599" y="554"/>
                    </a:lnTo>
                    <a:close/>
                    <a:moveTo>
                      <a:pt x="599" y="280"/>
                    </a:moveTo>
                    <a:lnTo>
                      <a:pt x="683" y="286"/>
                    </a:lnTo>
                    <a:lnTo>
                      <a:pt x="764" y="301"/>
                    </a:lnTo>
                    <a:lnTo>
                      <a:pt x="840" y="327"/>
                    </a:lnTo>
                    <a:lnTo>
                      <a:pt x="910" y="363"/>
                    </a:lnTo>
                    <a:lnTo>
                      <a:pt x="976" y="407"/>
                    </a:lnTo>
                    <a:lnTo>
                      <a:pt x="1036" y="458"/>
                    </a:lnTo>
                    <a:lnTo>
                      <a:pt x="949" y="562"/>
                    </a:lnTo>
                    <a:lnTo>
                      <a:pt x="902" y="520"/>
                    </a:lnTo>
                    <a:lnTo>
                      <a:pt x="849" y="484"/>
                    </a:lnTo>
                    <a:lnTo>
                      <a:pt x="792" y="454"/>
                    </a:lnTo>
                    <a:lnTo>
                      <a:pt x="732" y="433"/>
                    </a:lnTo>
                    <a:lnTo>
                      <a:pt x="667" y="420"/>
                    </a:lnTo>
                    <a:lnTo>
                      <a:pt x="599" y="414"/>
                    </a:lnTo>
                    <a:lnTo>
                      <a:pt x="533" y="420"/>
                    </a:lnTo>
                    <a:lnTo>
                      <a:pt x="469" y="431"/>
                    </a:lnTo>
                    <a:lnTo>
                      <a:pt x="410" y="452"/>
                    </a:lnTo>
                    <a:lnTo>
                      <a:pt x="354" y="480"/>
                    </a:lnTo>
                    <a:lnTo>
                      <a:pt x="301" y="516"/>
                    </a:lnTo>
                    <a:lnTo>
                      <a:pt x="255" y="556"/>
                    </a:lnTo>
                    <a:lnTo>
                      <a:pt x="170" y="452"/>
                    </a:lnTo>
                    <a:lnTo>
                      <a:pt x="229" y="401"/>
                    </a:lnTo>
                    <a:lnTo>
                      <a:pt x="293" y="359"/>
                    </a:lnTo>
                    <a:lnTo>
                      <a:pt x="363" y="325"/>
                    </a:lnTo>
                    <a:lnTo>
                      <a:pt x="439" y="301"/>
                    </a:lnTo>
                    <a:lnTo>
                      <a:pt x="518" y="286"/>
                    </a:lnTo>
                    <a:lnTo>
                      <a:pt x="599" y="280"/>
                    </a:lnTo>
                    <a:close/>
                    <a:moveTo>
                      <a:pt x="599" y="0"/>
                    </a:moveTo>
                    <a:lnTo>
                      <a:pt x="698" y="6"/>
                    </a:lnTo>
                    <a:lnTo>
                      <a:pt x="792" y="21"/>
                    </a:lnTo>
                    <a:lnTo>
                      <a:pt x="883" y="46"/>
                    </a:lnTo>
                    <a:lnTo>
                      <a:pt x="970" y="80"/>
                    </a:lnTo>
                    <a:lnTo>
                      <a:pt x="1051" y="121"/>
                    </a:lnTo>
                    <a:lnTo>
                      <a:pt x="1129" y="170"/>
                    </a:lnTo>
                    <a:lnTo>
                      <a:pt x="1201" y="229"/>
                    </a:lnTo>
                    <a:lnTo>
                      <a:pt x="1114" y="337"/>
                    </a:lnTo>
                    <a:lnTo>
                      <a:pt x="1053" y="286"/>
                    </a:lnTo>
                    <a:lnTo>
                      <a:pt x="987" y="242"/>
                    </a:lnTo>
                    <a:lnTo>
                      <a:pt x="917" y="206"/>
                    </a:lnTo>
                    <a:lnTo>
                      <a:pt x="841" y="176"/>
                    </a:lnTo>
                    <a:lnTo>
                      <a:pt x="764" y="155"/>
                    </a:lnTo>
                    <a:lnTo>
                      <a:pt x="683" y="142"/>
                    </a:lnTo>
                    <a:lnTo>
                      <a:pt x="599" y="138"/>
                    </a:lnTo>
                    <a:lnTo>
                      <a:pt x="516" y="142"/>
                    </a:lnTo>
                    <a:lnTo>
                      <a:pt x="435" y="155"/>
                    </a:lnTo>
                    <a:lnTo>
                      <a:pt x="357" y="176"/>
                    </a:lnTo>
                    <a:lnTo>
                      <a:pt x="282" y="206"/>
                    </a:lnTo>
                    <a:lnTo>
                      <a:pt x="212" y="244"/>
                    </a:lnTo>
                    <a:lnTo>
                      <a:pt x="146" y="288"/>
                    </a:lnTo>
                    <a:lnTo>
                      <a:pt x="85" y="337"/>
                    </a:lnTo>
                    <a:lnTo>
                      <a:pt x="0" y="227"/>
                    </a:lnTo>
                    <a:lnTo>
                      <a:pt x="72" y="170"/>
                    </a:lnTo>
                    <a:lnTo>
                      <a:pt x="147" y="121"/>
                    </a:lnTo>
                    <a:lnTo>
                      <a:pt x="231" y="80"/>
                    </a:lnTo>
                    <a:lnTo>
                      <a:pt x="318" y="46"/>
                    </a:lnTo>
                    <a:lnTo>
                      <a:pt x="408" y="21"/>
                    </a:lnTo>
                    <a:lnTo>
                      <a:pt x="503" y="6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tx1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253" name="正方形/長方形 252"/>
              <p:cNvSpPr/>
              <p:nvPr/>
            </p:nvSpPr>
            <p:spPr>
              <a:xfrm>
                <a:off x="1266453" y="748897"/>
                <a:ext cx="200303" cy="200303"/>
              </a:xfrm>
              <a:prstGeom prst="rect">
                <a:avLst/>
              </a:prstGeom>
              <a:solidFill>
                <a:srgbClr val="2F2F2F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2F2F2F"/>
                  </a:solidFill>
                </a:endParaRPr>
              </a:p>
            </p:txBody>
          </p:sp>
        </p:grpSp>
        <p:grpSp>
          <p:nvGrpSpPr>
            <p:cNvPr id="248" name="グループ化 247"/>
            <p:cNvGrpSpPr/>
            <p:nvPr/>
          </p:nvGrpSpPr>
          <p:grpSpPr>
            <a:xfrm>
              <a:off x="198120" y="4423569"/>
              <a:ext cx="379378" cy="407564"/>
              <a:chOff x="826552" y="513887"/>
              <a:chExt cx="640204" cy="687767"/>
            </a:xfrm>
          </p:grpSpPr>
          <p:sp>
            <p:nvSpPr>
              <p:cNvPr id="250" name="Freeform 11"/>
              <p:cNvSpPr>
                <a:spLocks noChangeAspect="1" noEditPoints="1"/>
              </p:cNvSpPr>
              <p:nvPr/>
            </p:nvSpPr>
            <p:spPr bwMode="auto">
              <a:xfrm rot="16200000">
                <a:off x="767788" y="572651"/>
                <a:ext cx="687767" cy="570240"/>
              </a:xfrm>
              <a:custGeom>
                <a:avLst/>
                <a:gdLst>
                  <a:gd name="T0" fmla="*/ 633 w 1201"/>
                  <a:gd name="T1" fmla="*/ 834 h 1038"/>
                  <a:gd name="T2" fmla="*/ 685 w 1201"/>
                  <a:gd name="T3" fmla="*/ 872 h 1038"/>
                  <a:gd name="T4" fmla="*/ 703 w 1201"/>
                  <a:gd name="T5" fmla="*/ 934 h 1038"/>
                  <a:gd name="T6" fmla="*/ 685 w 1201"/>
                  <a:gd name="T7" fmla="*/ 997 h 1038"/>
                  <a:gd name="T8" fmla="*/ 633 w 1201"/>
                  <a:gd name="T9" fmla="*/ 1033 h 1038"/>
                  <a:gd name="T10" fmla="*/ 565 w 1201"/>
                  <a:gd name="T11" fmla="*/ 1033 h 1038"/>
                  <a:gd name="T12" fmla="*/ 514 w 1201"/>
                  <a:gd name="T13" fmla="*/ 997 h 1038"/>
                  <a:gd name="T14" fmla="*/ 495 w 1201"/>
                  <a:gd name="T15" fmla="*/ 934 h 1038"/>
                  <a:gd name="T16" fmla="*/ 514 w 1201"/>
                  <a:gd name="T17" fmla="*/ 872 h 1038"/>
                  <a:gd name="T18" fmla="*/ 565 w 1201"/>
                  <a:gd name="T19" fmla="*/ 834 h 1038"/>
                  <a:gd name="T20" fmla="*/ 599 w 1201"/>
                  <a:gd name="T21" fmla="*/ 554 h 1038"/>
                  <a:gd name="T22" fmla="*/ 715 w 1201"/>
                  <a:gd name="T23" fmla="*/ 575 h 1038"/>
                  <a:gd name="T24" fmla="*/ 813 w 1201"/>
                  <a:gd name="T25" fmla="*/ 634 h 1038"/>
                  <a:gd name="T26" fmla="*/ 771 w 1201"/>
                  <a:gd name="T27" fmla="*/ 777 h 1038"/>
                  <a:gd name="T28" fmla="*/ 715 w 1201"/>
                  <a:gd name="T29" fmla="*/ 723 h 1038"/>
                  <a:gd name="T30" fmla="*/ 641 w 1201"/>
                  <a:gd name="T31" fmla="*/ 692 h 1038"/>
                  <a:gd name="T32" fmla="*/ 552 w 1201"/>
                  <a:gd name="T33" fmla="*/ 694 h 1038"/>
                  <a:gd name="T34" fmla="*/ 471 w 1201"/>
                  <a:gd name="T35" fmla="*/ 732 h 1038"/>
                  <a:gd name="T36" fmla="*/ 342 w 1201"/>
                  <a:gd name="T37" fmla="*/ 675 h 1038"/>
                  <a:gd name="T38" fmla="*/ 431 w 1201"/>
                  <a:gd name="T39" fmla="*/ 602 h 1038"/>
                  <a:gd name="T40" fmla="*/ 539 w 1201"/>
                  <a:gd name="T41" fmla="*/ 560 h 1038"/>
                  <a:gd name="T42" fmla="*/ 599 w 1201"/>
                  <a:gd name="T43" fmla="*/ 280 h 1038"/>
                  <a:gd name="T44" fmla="*/ 764 w 1201"/>
                  <a:gd name="T45" fmla="*/ 301 h 1038"/>
                  <a:gd name="T46" fmla="*/ 910 w 1201"/>
                  <a:gd name="T47" fmla="*/ 363 h 1038"/>
                  <a:gd name="T48" fmla="*/ 1036 w 1201"/>
                  <a:gd name="T49" fmla="*/ 458 h 1038"/>
                  <a:gd name="T50" fmla="*/ 902 w 1201"/>
                  <a:gd name="T51" fmla="*/ 520 h 1038"/>
                  <a:gd name="T52" fmla="*/ 792 w 1201"/>
                  <a:gd name="T53" fmla="*/ 454 h 1038"/>
                  <a:gd name="T54" fmla="*/ 667 w 1201"/>
                  <a:gd name="T55" fmla="*/ 420 h 1038"/>
                  <a:gd name="T56" fmla="*/ 533 w 1201"/>
                  <a:gd name="T57" fmla="*/ 420 h 1038"/>
                  <a:gd name="T58" fmla="*/ 410 w 1201"/>
                  <a:gd name="T59" fmla="*/ 452 h 1038"/>
                  <a:gd name="T60" fmla="*/ 301 w 1201"/>
                  <a:gd name="T61" fmla="*/ 516 h 1038"/>
                  <a:gd name="T62" fmla="*/ 170 w 1201"/>
                  <a:gd name="T63" fmla="*/ 452 h 1038"/>
                  <a:gd name="T64" fmla="*/ 293 w 1201"/>
                  <a:gd name="T65" fmla="*/ 359 h 1038"/>
                  <a:gd name="T66" fmla="*/ 439 w 1201"/>
                  <a:gd name="T67" fmla="*/ 301 h 1038"/>
                  <a:gd name="T68" fmla="*/ 599 w 1201"/>
                  <a:gd name="T69" fmla="*/ 280 h 1038"/>
                  <a:gd name="T70" fmla="*/ 698 w 1201"/>
                  <a:gd name="T71" fmla="*/ 6 h 1038"/>
                  <a:gd name="T72" fmla="*/ 883 w 1201"/>
                  <a:gd name="T73" fmla="*/ 46 h 1038"/>
                  <a:gd name="T74" fmla="*/ 1051 w 1201"/>
                  <a:gd name="T75" fmla="*/ 121 h 1038"/>
                  <a:gd name="T76" fmla="*/ 1201 w 1201"/>
                  <a:gd name="T77" fmla="*/ 229 h 1038"/>
                  <a:gd name="T78" fmla="*/ 1053 w 1201"/>
                  <a:gd name="T79" fmla="*/ 286 h 1038"/>
                  <a:gd name="T80" fmla="*/ 917 w 1201"/>
                  <a:gd name="T81" fmla="*/ 206 h 1038"/>
                  <a:gd name="T82" fmla="*/ 764 w 1201"/>
                  <a:gd name="T83" fmla="*/ 155 h 1038"/>
                  <a:gd name="T84" fmla="*/ 599 w 1201"/>
                  <a:gd name="T85" fmla="*/ 138 h 1038"/>
                  <a:gd name="T86" fmla="*/ 435 w 1201"/>
                  <a:gd name="T87" fmla="*/ 155 h 1038"/>
                  <a:gd name="T88" fmla="*/ 282 w 1201"/>
                  <a:gd name="T89" fmla="*/ 206 h 1038"/>
                  <a:gd name="T90" fmla="*/ 146 w 1201"/>
                  <a:gd name="T91" fmla="*/ 288 h 1038"/>
                  <a:gd name="T92" fmla="*/ 0 w 1201"/>
                  <a:gd name="T93" fmla="*/ 227 h 1038"/>
                  <a:gd name="T94" fmla="*/ 147 w 1201"/>
                  <a:gd name="T95" fmla="*/ 121 h 1038"/>
                  <a:gd name="T96" fmla="*/ 318 w 1201"/>
                  <a:gd name="T97" fmla="*/ 46 h 1038"/>
                  <a:gd name="T98" fmla="*/ 503 w 1201"/>
                  <a:gd name="T99" fmla="*/ 6 h 1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01" h="1038">
                    <a:moveTo>
                      <a:pt x="599" y="828"/>
                    </a:moveTo>
                    <a:lnTo>
                      <a:pt x="633" y="834"/>
                    </a:lnTo>
                    <a:lnTo>
                      <a:pt x="662" y="849"/>
                    </a:lnTo>
                    <a:lnTo>
                      <a:pt x="685" y="872"/>
                    </a:lnTo>
                    <a:lnTo>
                      <a:pt x="700" y="900"/>
                    </a:lnTo>
                    <a:lnTo>
                      <a:pt x="703" y="934"/>
                    </a:lnTo>
                    <a:lnTo>
                      <a:pt x="700" y="967"/>
                    </a:lnTo>
                    <a:lnTo>
                      <a:pt x="685" y="997"/>
                    </a:lnTo>
                    <a:lnTo>
                      <a:pt x="662" y="1019"/>
                    </a:lnTo>
                    <a:lnTo>
                      <a:pt x="633" y="1033"/>
                    </a:lnTo>
                    <a:lnTo>
                      <a:pt x="599" y="1038"/>
                    </a:lnTo>
                    <a:lnTo>
                      <a:pt x="565" y="1033"/>
                    </a:lnTo>
                    <a:lnTo>
                      <a:pt x="537" y="1019"/>
                    </a:lnTo>
                    <a:lnTo>
                      <a:pt x="514" y="997"/>
                    </a:lnTo>
                    <a:lnTo>
                      <a:pt x="499" y="967"/>
                    </a:lnTo>
                    <a:lnTo>
                      <a:pt x="495" y="934"/>
                    </a:lnTo>
                    <a:lnTo>
                      <a:pt x="499" y="900"/>
                    </a:lnTo>
                    <a:lnTo>
                      <a:pt x="514" y="872"/>
                    </a:lnTo>
                    <a:lnTo>
                      <a:pt x="537" y="849"/>
                    </a:lnTo>
                    <a:lnTo>
                      <a:pt x="565" y="834"/>
                    </a:lnTo>
                    <a:lnTo>
                      <a:pt x="599" y="828"/>
                    </a:lnTo>
                    <a:close/>
                    <a:moveTo>
                      <a:pt x="599" y="554"/>
                    </a:moveTo>
                    <a:lnTo>
                      <a:pt x="658" y="560"/>
                    </a:lnTo>
                    <a:lnTo>
                      <a:pt x="715" y="575"/>
                    </a:lnTo>
                    <a:lnTo>
                      <a:pt x="766" y="602"/>
                    </a:lnTo>
                    <a:lnTo>
                      <a:pt x="813" y="634"/>
                    </a:lnTo>
                    <a:lnTo>
                      <a:pt x="855" y="671"/>
                    </a:lnTo>
                    <a:lnTo>
                      <a:pt x="771" y="777"/>
                    </a:lnTo>
                    <a:lnTo>
                      <a:pt x="745" y="747"/>
                    </a:lnTo>
                    <a:lnTo>
                      <a:pt x="715" y="723"/>
                    </a:lnTo>
                    <a:lnTo>
                      <a:pt x="679" y="704"/>
                    </a:lnTo>
                    <a:lnTo>
                      <a:pt x="641" y="692"/>
                    </a:lnTo>
                    <a:lnTo>
                      <a:pt x="599" y="689"/>
                    </a:lnTo>
                    <a:lnTo>
                      <a:pt x="552" y="694"/>
                    </a:lnTo>
                    <a:lnTo>
                      <a:pt x="509" y="709"/>
                    </a:lnTo>
                    <a:lnTo>
                      <a:pt x="471" y="732"/>
                    </a:lnTo>
                    <a:lnTo>
                      <a:pt x="439" y="762"/>
                    </a:lnTo>
                    <a:lnTo>
                      <a:pt x="342" y="675"/>
                    </a:lnTo>
                    <a:lnTo>
                      <a:pt x="384" y="636"/>
                    </a:lnTo>
                    <a:lnTo>
                      <a:pt x="431" y="602"/>
                    </a:lnTo>
                    <a:lnTo>
                      <a:pt x="482" y="577"/>
                    </a:lnTo>
                    <a:lnTo>
                      <a:pt x="539" y="560"/>
                    </a:lnTo>
                    <a:lnTo>
                      <a:pt x="599" y="554"/>
                    </a:lnTo>
                    <a:close/>
                    <a:moveTo>
                      <a:pt x="599" y="280"/>
                    </a:moveTo>
                    <a:lnTo>
                      <a:pt x="683" y="286"/>
                    </a:lnTo>
                    <a:lnTo>
                      <a:pt x="764" y="301"/>
                    </a:lnTo>
                    <a:lnTo>
                      <a:pt x="840" y="327"/>
                    </a:lnTo>
                    <a:lnTo>
                      <a:pt x="910" y="363"/>
                    </a:lnTo>
                    <a:lnTo>
                      <a:pt x="976" y="407"/>
                    </a:lnTo>
                    <a:lnTo>
                      <a:pt x="1036" y="458"/>
                    </a:lnTo>
                    <a:lnTo>
                      <a:pt x="949" y="562"/>
                    </a:lnTo>
                    <a:lnTo>
                      <a:pt x="902" y="520"/>
                    </a:lnTo>
                    <a:lnTo>
                      <a:pt x="849" y="484"/>
                    </a:lnTo>
                    <a:lnTo>
                      <a:pt x="792" y="454"/>
                    </a:lnTo>
                    <a:lnTo>
                      <a:pt x="732" y="433"/>
                    </a:lnTo>
                    <a:lnTo>
                      <a:pt x="667" y="420"/>
                    </a:lnTo>
                    <a:lnTo>
                      <a:pt x="599" y="414"/>
                    </a:lnTo>
                    <a:lnTo>
                      <a:pt x="533" y="420"/>
                    </a:lnTo>
                    <a:lnTo>
                      <a:pt x="469" y="431"/>
                    </a:lnTo>
                    <a:lnTo>
                      <a:pt x="410" y="452"/>
                    </a:lnTo>
                    <a:lnTo>
                      <a:pt x="354" y="480"/>
                    </a:lnTo>
                    <a:lnTo>
                      <a:pt x="301" y="516"/>
                    </a:lnTo>
                    <a:lnTo>
                      <a:pt x="255" y="556"/>
                    </a:lnTo>
                    <a:lnTo>
                      <a:pt x="170" y="452"/>
                    </a:lnTo>
                    <a:lnTo>
                      <a:pt x="229" y="401"/>
                    </a:lnTo>
                    <a:lnTo>
                      <a:pt x="293" y="359"/>
                    </a:lnTo>
                    <a:lnTo>
                      <a:pt x="363" y="325"/>
                    </a:lnTo>
                    <a:lnTo>
                      <a:pt x="439" y="301"/>
                    </a:lnTo>
                    <a:lnTo>
                      <a:pt x="518" y="286"/>
                    </a:lnTo>
                    <a:lnTo>
                      <a:pt x="599" y="280"/>
                    </a:lnTo>
                    <a:close/>
                    <a:moveTo>
                      <a:pt x="599" y="0"/>
                    </a:moveTo>
                    <a:lnTo>
                      <a:pt x="698" y="6"/>
                    </a:lnTo>
                    <a:lnTo>
                      <a:pt x="792" y="21"/>
                    </a:lnTo>
                    <a:lnTo>
                      <a:pt x="883" y="46"/>
                    </a:lnTo>
                    <a:lnTo>
                      <a:pt x="970" y="80"/>
                    </a:lnTo>
                    <a:lnTo>
                      <a:pt x="1051" y="121"/>
                    </a:lnTo>
                    <a:lnTo>
                      <a:pt x="1129" y="170"/>
                    </a:lnTo>
                    <a:lnTo>
                      <a:pt x="1201" y="229"/>
                    </a:lnTo>
                    <a:lnTo>
                      <a:pt x="1114" y="337"/>
                    </a:lnTo>
                    <a:lnTo>
                      <a:pt x="1053" y="286"/>
                    </a:lnTo>
                    <a:lnTo>
                      <a:pt x="987" y="242"/>
                    </a:lnTo>
                    <a:lnTo>
                      <a:pt x="917" y="206"/>
                    </a:lnTo>
                    <a:lnTo>
                      <a:pt x="841" y="176"/>
                    </a:lnTo>
                    <a:lnTo>
                      <a:pt x="764" y="155"/>
                    </a:lnTo>
                    <a:lnTo>
                      <a:pt x="683" y="142"/>
                    </a:lnTo>
                    <a:lnTo>
                      <a:pt x="599" y="138"/>
                    </a:lnTo>
                    <a:lnTo>
                      <a:pt x="516" y="142"/>
                    </a:lnTo>
                    <a:lnTo>
                      <a:pt x="435" y="155"/>
                    </a:lnTo>
                    <a:lnTo>
                      <a:pt x="357" y="176"/>
                    </a:lnTo>
                    <a:lnTo>
                      <a:pt x="282" y="206"/>
                    </a:lnTo>
                    <a:lnTo>
                      <a:pt x="212" y="244"/>
                    </a:lnTo>
                    <a:lnTo>
                      <a:pt x="146" y="288"/>
                    </a:lnTo>
                    <a:lnTo>
                      <a:pt x="85" y="337"/>
                    </a:lnTo>
                    <a:lnTo>
                      <a:pt x="0" y="227"/>
                    </a:lnTo>
                    <a:lnTo>
                      <a:pt x="72" y="170"/>
                    </a:lnTo>
                    <a:lnTo>
                      <a:pt x="147" y="121"/>
                    </a:lnTo>
                    <a:lnTo>
                      <a:pt x="231" y="80"/>
                    </a:lnTo>
                    <a:lnTo>
                      <a:pt x="318" y="46"/>
                    </a:lnTo>
                    <a:lnTo>
                      <a:pt x="408" y="21"/>
                    </a:lnTo>
                    <a:lnTo>
                      <a:pt x="503" y="6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tx1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251" name="正方形/長方形 250"/>
              <p:cNvSpPr/>
              <p:nvPr/>
            </p:nvSpPr>
            <p:spPr>
              <a:xfrm>
                <a:off x="1266453" y="748897"/>
                <a:ext cx="200303" cy="200303"/>
              </a:xfrm>
              <a:prstGeom prst="rect">
                <a:avLst/>
              </a:prstGeom>
              <a:solidFill>
                <a:srgbClr val="AFADA4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2F2F2F"/>
                  </a:solidFill>
                </a:endParaRPr>
              </a:p>
            </p:txBody>
          </p:sp>
        </p:grpSp>
        <p:sp>
          <p:nvSpPr>
            <p:cNvPr id="249" name="フリーフォーム 248"/>
            <p:cNvSpPr/>
            <p:nvPr/>
          </p:nvSpPr>
          <p:spPr>
            <a:xfrm>
              <a:off x="418152" y="4505843"/>
              <a:ext cx="527263" cy="426194"/>
            </a:xfrm>
            <a:custGeom>
              <a:avLst/>
              <a:gdLst>
                <a:gd name="connsiteX0" fmla="*/ 50396 w 527263"/>
                <a:gd name="connsiteY0" fmla="*/ 0 h 426194"/>
                <a:gd name="connsiteX1" fmla="*/ 472632 w 527263"/>
                <a:gd name="connsiteY1" fmla="*/ 0 h 426194"/>
                <a:gd name="connsiteX2" fmla="*/ 428142 w 527263"/>
                <a:gd name="connsiteY2" fmla="*/ 241038 h 426194"/>
                <a:gd name="connsiteX3" fmla="*/ 294143 w 527263"/>
                <a:gd name="connsiteY3" fmla="*/ 241038 h 426194"/>
                <a:gd name="connsiteX4" fmla="*/ 294143 w 527263"/>
                <a:gd name="connsiteY4" fmla="*/ 327728 h 426194"/>
                <a:gd name="connsiteX5" fmla="*/ 527263 w 527263"/>
                <a:gd name="connsiteY5" fmla="*/ 327728 h 426194"/>
                <a:gd name="connsiteX6" fmla="*/ 527263 w 527263"/>
                <a:gd name="connsiteY6" fmla="*/ 426194 h 426194"/>
                <a:gd name="connsiteX7" fmla="*/ 0 w 527263"/>
                <a:gd name="connsiteY7" fmla="*/ 426194 h 426194"/>
                <a:gd name="connsiteX8" fmla="*/ 0 w 527263"/>
                <a:gd name="connsiteY8" fmla="*/ 327728 h 426194"/>
                <a:gd name="connsiteX9" fmla="*/ 228885 w 527263"/>
                <a:gd name="connsiteY9" fmla="*/ 327728 h 426194"/>
                <a:gd name="connsiteX10" fmla="*/ 228885 w 527263"/>
                <a:gd name="connsiteY10" fmla="*/ 241038 h 426194"/>
                <a:gd name="connsiteX11" fmla="*/ 109124 w 527263"/>
                <a:gd name="connsiteY11" fmla="*/ 241038 h 4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263" h="426194">
                  <a:moveTo>
                    <a:pt x="50396" y="0"/>
                  </a:moveTo>
                  <a:lnTo>
                    <a:pt x="472632" y="0"/>
                  </a:lnTo>
                  <a:lnTo>
                    <a:pt x="428142" y="241038"/>
                  </a:lnTo>
                  <a:lnTo>
                    <a:pt x="294143" y="241038"/>
                  </a:lnTo>
                  <a:lnTo>
                    <a:pt x="294143" y="327728"/>
                  </a:lnTo>
                  <a:lnTo>
                    <a:pt x="527263" y="327728"/>
                  </a:lnTo>
                  <a:lnTo>
                    <a:pt x="527263" y="426194"/>
                  </a:lnTo>
                  <a:lnTo>
                    <a:pt x="0" y="426194"/>
                  </a:lnTo>
                  <a:lnTo>
                    <a:pt x="0" y="327728"/>
                  </a:lnTo>
                  <a:lnTo>
                    <a:pt x="228885" y="327728"/>
                  </a:lnTo>
                  <a:lnTo>
                    <a:pt x="228885" y="241038"/>
                  </a:lnTo>
                  <a:lnTo>
                    <a:pt x="109124" y="241038"/>
                  </a:lnTo>
                  <a:close/>
                </a:path>
              </a:pathLst>
            </a:custGeom>
            <a:solidFill>
              <a:schemeClr val="tx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88" name="図 187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8" t="29503" r="9525" b="9696"/>
          <a:stretch/>
        </p:blipFill>
        <p:spPr>
          <a:xfrm>
            <a:off x="3212306" y="5624051"/>
            <a:ext cx="3252778" cy="1641753"/>
          </a:xfrm>
          <a:prstGeom prst="rect">
            <a:avLst/>
          </a:prstGeom>
        </p:spPr>
      </p:pic>
      <p:pic>
        <p:nvPicPr>
          <p:cNvPr id="191" name="図 190"/>
          <p:cNvPicPr>
            <a:picLocks noChangeAspect="1"/>
          </p:cNvPicPr>
          <p:nvPr/>
        </p:nvPicPr>
        <p:blipFill rotWithShape="1">
          <a:blip r:embed="rId17"/>
          <a:srcRect l="8716" t="10709" r="-232" b="13875"/>
          <a:stretch/>
        </p:blipFill>
        <p:spPr>
          <a:xfrm>
            <a:off x="6835" y="5658186"/>
            <a:ext cx="3232404" cy="1625824"/>
          </a:xfrm>
          <a:prstGeom prst="rect">
            <a:avLst/>
          </a:prstGeom>
        </p:spPr>
      </p:pic>
      <p:pic>
        <p:nvPicPr>
          <p:cNvPr id="197" name="図 196"/>
          <p:cNvPicPr>
            <a:picLocks noChangeAspect="1"/>
          </p:cNvPicPr>
          <p:nvPr/>
        </p:nvPicPr>
        <p:blipFill rotWithShape="1">
          <a:blip r:embed="rId18"/>
          <a:srcRect l="2739" t="44272" r="22898" b="14734"/>
          <a:stretch/>
        </p:blipFill>
        <p:spPr>
          <a:xfrm>
            <a:off x="6454391" y="5618195"/>
            <a:ext cx="3200400" cy="164858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1" name="図 140"/>
          <p:cNvPicPr>
            <a:picLocks noChangeAspect="1"/>
          </p:cNvPicPr>
          <p:nvPr/>
        </p:nvPicPr>
        <p:blipFill rotWithShape="1">
          <a:blip r:embed="rId19"/>
          <a:srcRect l="1464" t="2019" r="3763" b="536"/>
          <a:stretch/>
        </p:blipFill>
        <p:spPr>
          <a:xfrm>
            <a:off x="-14344" y="0"/>
            <a:ext cx="4826850" cy="2475987"/>
          </a:xfrm>
          <a:prstGeom prst="rect">
            <a:avLst/>
          </a:prstGeom>
        </p:spPr>
      </p:pic>
      <p:sp>
        <p:nvSpPr>
          <p:cNvPr id="254" name="テキスト ボックス 253"/>
          <p:cNvSpPr txBox="1"/>
          <p:nvPr/>
        </p:nvSpPr>
        <p:spPr>
          <a:xfrm>
            <a:off x="657" y="-4244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(a)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255" name="テキスト ボックス 254"/>
          <p:cNvSpPr txBox="1"/>
          <p:nvPr/>
        </p:nvSpPr>
        <p:spPr>
          <a:xfrm>
            <a:off x="4759270" y="-7307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>
                <a:solidFill>
                  <a:schemeClr val="bg1"/>
                </a:solidFill>
              </a:rPr>
              <a:t>(b)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256" name="テキスト ボックス 255"/>
          <p:cNvSpPr txBox="1"/>
          <p:nvPr/>
        </p:nvSpPr>
        <p:spPr>
          <a:xfrm>
            <a:off x="153057" y="10995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>
                <a:solidFill>
                  <a:schemeClr val="bg1"/>
                </a:solidFill>
              </a:rPr>
              <a:t>(a)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259" name="テキスト ボックス 258"/>
          <p:cNvSpPr txBox="1"/>
          <p:nvPr/>
        </p:nvSpPr>
        <p:spPr>
          <a:xfrm>
            <a:off x="3218426" y="247077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>
                <a:solidFill>
                  <a:schemeClr val="bg1"/>
                </a:solidFill>
              </a:rPr>
              <a:t>(d)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261" name="テキスト ボックス 260"/>
          <p:cNvSpPr txBox="1"/>
          <p:nvPr/>
        </p:nvSpPr>
        <p:spPr>
          <a:xfrm>
            <a:off x="-14455" y="245299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/>
              <a:t>(c)</a:t>
            </a:r>
            <a:endParaRPr lang="ja-JP" altLang="en-US" b="1" dirty="0"/>
          </a:p>
        </p:txBody>
      </p:sp>
      <p:sp>
        <p:nvSpPr>
          <p:cNvPr id="262" name="テキスト ボックス 261"/>
          <p:cNvSpPr txBox="1"/>
          <p:nvPr/>
        </p:nvSpPr>
        <p:spPr>
          <a:xfrm>
            <a:off x="6490537" y="248084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>
                <a:solidFill>
                  <a:schemeClr val="bg1"/>
                </a:solidFill>
              </a:rPr>
              <a:t>(e)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263" name="テキスト ボックス 262"/>
          <p:cNvSpPr txBox="1"/>
          <p:nvPr/>
        </p:nvSpPr>
        <p:spPr>
          <a:xfrm>
            <a:off x="19893" y="408658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>
                <a:solidFill>
                  <a:schemeClr val="bg1"/>
                </a:solidFill>
              </a:rPr>
              <a:t>(f)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264" name="テキスト ボックス 263"/>
          <p:cNvSpPr txBox="1"/>
          <p:nvPr/>
        </p:nvSpPr>
        <p:spPr>
          <a:xfrm>
            <a:off x="3232843" y="4071861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>
                <a:solidFill>
                  <a:schemeClr val="bg1"/>
                </a:solidFill>
              </a:rPr>
              <a:t>(g)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265" name="テキスト ボックス 264"/>
          <p:cNvSpPr txBox="1"/>
          <p:nvPr/>
        </p:nvSpPr>
        <p:spPr>
          <a:xfrm>
            <a:off x="6490537" y="405531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/>
              <a:t>(h)</a:t>
            </a:r>
            <a:endParaRPr lang="ja-JP" altLang="en-US" b="1" dirty="0"/>
          </a:p>
        </p:txBody>
      </p:sp>
      <p:sp>
        <p:nvSpPr>
          <p:cNvPr id="266" name="テキスト ボックス 265"/>
          <p:cNvSpPr txBox="1"/>
          <p:nvPr/>
        </p:nvSpPr>
        <p:spPr>
          <a:xfrm>
            <a:off x="26305" y="5632025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>
                <a:solidFill>
                  <a:schemeClr val="bg1"/>
                </a:solidFill>
              </a:rPr>
              <a:t>(</a:t>
            </a:r>
            <a:r>
              <a:rPr lang="en-US" altLang="ja-JP" b="1" dirty="0" err="1" smtClean="0">
                <a:solidFill>
                  <a:schemeClr val="bg1"/>
                </a:solidFill>
              </a:rPr>
              <a:t>i</a:t>
            </a:r>
            <a:r>
              <a:rPr lang="en-US" altLang="ja-JP" b="1" dirty="0" smtClean="0">
                <a:solidFill>
                  <a:schemeClr val="bg1"/>
                </a:solidFill>
              </a:rPr>
              <a:t>)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267" name="テキスト ボックス 266"/>
          <p:cNvSpPr txBox="1"/>
          <p:nvPr/>
        </p:nvSpPr>
        <p:spPr>
          <a:xfrm>
            <a:off x="3196578" y="558865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>
                <a:solidFill>
                  <a:schemeClr val="bg1"/>
                </a:solidFill>
              </a:rPr>
              <a:t>(</a:t>
            </a:r>
            <a:r>
              <a:rPr lang="en-US" altLang="ja-JP" b="1" dirty="0">
                <a:solidFill>
                  <a:schemeClr val="bg1"/>
                </a:solidFill>
              </a:rPr>
              <a:t>j</a:t>
            </a:r>
            <a:r>
              <a:rPr lang="en-US" altLang="ja-JP" b="1" dirty="0" smtClean="0">
                <a:solidFill>
                  <a:schemeClr val="bg1"/>
                </a:solidFill>
              </a:rPr>
              <a:t>)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268" name="テキスト ボックス 267"/>
          <p:cNvSpPr txBox="1"/>
          <p:nvPr/>
        </p:nvSpPr>
        <p:spPr>
          <a:xfrm>
            <a:off x="6484990" y="560427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>
                <a:solidFill>
                  <a:schemeClr val="bg1"/>
                </a:solidFill>
              </a:rPr>
              <a:t>(k)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pic>
        <p:nvPicPr>
          <p:cNvPr id="269" name="図 268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678" y="2065467"/>
            <a:ext cx="1906655" cy="31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42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74198</TotalTime>
  <Words>58</Words>
  <Application>Microsoft Office PowerPoint</Application>
  <PresentationFormat>ユーザー設定</PresentationFormat>
  <Paragraphs>16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8" baseType="lpstr">
      <vt:lpstr>ＭＳ Ｐゴシック</vt:lpstr>
      <vt:lpstr>ＭＳ Ｐ明朝</vt:lpstr>
      <vt:lpstr>メイリオ</vt:lpstr>
      <vt:lpstr>Arial</vt:lpstr>
      <vt:lpstr>Calibri</vt:lpstr>
      <vt:lpstr>Times New Roman</vt:lpstr>
      <vt:lpstr>Office テーマ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takuya</dc:creator>
  <cp:lastModifiedBy>Yuya MARUYAMA</cp:lastModifiedBy>
  <cp:revision>4999</cp:revision>
  <cp:lastPrinted>2017-01-11T06:15:44Z</cp:lastPrinted>
  <dcterms:created xsi:type="dcterms:W3CDTF">1601-01-01T00:00:00Z</dcterms:created>
  <dcterms:modified xsi:type="dcterms:W3CDTF">2017-10-07T09:31:07Z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